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700" r:id="rId2"/>
  </p:sldMasterIdLst>
  <p:notesMasterIdLst>
    <p:notesMasterId r:id="rId46"/>
  </p:notesMasterIdLst>
  <p:sldIdLst>
    <p:sldId id="256" r:id="rId3"/>
    <p:sldId id="257" r:id="rId4"/>
    <p:sldId id="279" r:id="rId5"/>
    <p:sldId id="259" r:id="rId6"/>
    <p:sldId id="261" r:id="rId7"/>
    <p:sldId id="260" r:id="rId8"/>
    <p:sldId id="290" r:id="rId9"/>
    <p:sldId id="265" r:id="rId10"/>
    <p:sldId id="345" r:id="rId11"/>
    <p:sldId id="332" r:id="rId12"/>
    <p:sldId id="333" r:id="rId13"/>
    <p:sldId id="346" r:id="rId14"/>
    <p:sldId id="334" r:id="rId15"/>
    <p:sldId id="329" r:id="rId16"/>
    <p:sldId id="313" r:id="rId17"/>
    <p:sldId id="308" r:id="rId18"/>
    <p:sldId id="328" r:id="rId19"/>
    <p:sldId id="314" r:id="rId20"/>
    <p:sldId id="316" r:id="rId21"/>
    <p:sldId id="318" r:id="rId22"/>
    <p:sldId id="324" r:id="rId23"/>
    <p:sldId id="325" r:id="rId24"/>
    <p:sldId id="326" r:id="rId25"/>
    <p:sldId id="327" r:id="rId26"/>
    <p:sldId id="317" r:id="rId27"/>
    <p:sldId id="343" r:id="rId28"/>
    <p:sldId id="278" r:id="rId29"/>
    <p:sldId id="331" r:id="rId30"/>
    <p:sldId id="336" r:id="rId31"/>
    <p:sldId id="337" r:id="rId32"/>
    <p:sldId id="338" r:id="rId33"/>
    <p:sldId id="339" r:id="rId34"/>
    <p:sldId id="340" r:id="rId35"/>
    <p:sldId id="341" r:id="rId36"/>
    <p:sldId id="342" r:id="rId37"/>
    <p:sldId id="335" r:id="rId38"/>
    <p:sldId id="280" r:id="rId39"/>
    <p:sldId id="262" r:id="rId40"/>
    <p:sldId id="282" r:id="rId41"/>
    <p:sldId id="330" r:id="rId42"/>
    <p:sldId id="277" r:id="rId43"/>
    <p:sldId id="348" r:id="rId44"/>
    <p:sldId id="349" r:id="rId4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964F"/>
    <a:srgbClr val="F23C00"/>
    <a:srgbClr val="E73A1C"/>
    <a:srgbClr val="00B050"/>
    <a:srgbClr val="7F7F7F"/>
    <a:srgbClr val="096435"/>
    <a:srgbClr val="12C8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3692"/>
  </p:normalViewPr>
  <p:slideViewPr>
    <p:cSldViewPr snapToGrid="0" snapToObjects="1">
      <p:cViewPr varScale="1">
        <p:scale>
          <a:sx n="49" d="100"/>
          <a:sy n="49" d="100"/>
        </p:scale>
        <p:origin x="91" y="749"/>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2020/5/6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a:t>
            </a:fld>
            <a:endParaRPr kumimoji="1" lang="zh-CN" altLang="en-US"/>
          </a:p>
        </p:txBody>
      </p:sp>
    </p:spTree>
    <p:extLst>
      <p:ext uri="{BB962C8B-B14F-4D97-AF65-F5344CB8AC3E}">
        <p14:creationId xmlns:p14="http://schemas.microsoft.com/office/powerpoint/2010/main" val="1898616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12</a:t>
            </a:fld>
            <a:endParaRPr kumimoji="1" lang="zh-CN" altLang="en-US"/>
          </a:p>
        </p:txBody>
      </p:sp>
    </p:spTree>
    <p:extLst>
      <p:ext uri="{BB962C8B-B14F-4D97-AF65-F5344CB8AC3E}">
        <p14:creationId xmlns:p14="http://schemas.microsoft.com/office/powerpoint/2010/main" val="1141525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13</a:t>
            </a:fld>
            <a:endParaRPr kumimoji="1" lang="zh-CN" altLang="en-US"/>
          </a:p>
        </p:txBody>
      </p:sp>
    </p:spTree>
    <p:extLst>
      <p:ext uri="{BB962C8B-B14F-4D97-AF65-F5344CB8AC3E}">
        <p14:creationId xmlns:p14="http://schemas.microsoft.com/office/powerpoint/2010/main" val="637090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16</a:t>
            </a:fld>
            <a:endParaRPr kumimoji="1" lang="zh-CN" altLang="en-US"/>
          </a:p>
        </p:txBody>
      </p:sp>
    </p:spTree>
    <p:extLst>
      <p:ext uri="{BB962C8B-B14F-4D97-AF65-F5344CB8AC3E}">
        <p14:creationId xmlns:p14="http://schemas.microsoft.com/office/powerpoint/2010/main" val="276290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18</a:t>
            </a:fld>
            <a:endParaRPr kumimoji="1" lang="zh-CN" altLang="en-US"/>
          </a:p>
        </p:txBody>
      </p:sp>
    </p:spTree>
    <p:extLst>
      <p:ext uri="{BB962C8B-B14F-4D97-AF65-F5344CB8AC3E}">
        <p14:creationId xmlns:p14="http://schemas.microsoft.com/office/powerpoint/2010/main" val="295898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19</a:t>
            </a:fld>
            <a:endParaRPr kumimoji="1" lang="zh-CN" altLang="en-US"/>
          </a:p>
        </p:txBody>
      </p:sp>
    </p:spTree>
    <p:extLst>
      <p:ext uri="{BB962C8B-B14F-4D97-AF65-F5344CB8AC3E}">
        <p14:creationId xmlns:p14="http://schemas.microsoft.com/office/powerpoint/2010/main" val="3573285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20</a:t>
            </a:fld>
            <a:endParaRPr kumimoji="1" lang="zh-CN" altLang="en-US"/>
          </a:p>
        </p:txBody>
      </p:sp>
    </p:spTree>
    <p:extLst>
      <p:ext uri="{BB962C8B-B14F-4D97-AF65-F5344CB8AC3E}">
        <p14:creationId xmlns:p14="http://schemas.microsoft.com/office/powerpoint/2010/main" val="3047261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25</a:t>
            </a:fld>
            <a:endParaRPr kumimoji="1" lang="zh-CN" altLang="en-US"/>
          </a:p>
        </p:txBody>
      </p:sp>
    </p:spTree>
    <p:extLst>
      <p:ext uri="{BB962C8B-B14F-4D97-AF65-F5344CB8AC3E}">
        <p14:creationId xmlns:p14="http://schemas.microsoft.com/office/powerpoint/2010/main" val="2769160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28</a:t>
            </a:fld>
            <a:endParaRPr kumimoji="1" lang="zh-CN" altLang="en-US"/>
          </a:p>
        </p:txBody>
      </p:sp>
    </p:spTree>
    <p:extLst>
      <p:ext uri="{BB962C8B-B14F-4D97-AF65-F5344CB8AC3E}">
        <p14:creationId xmlns:p14="http://schemas.microsoft.com/office/powerpoint/2010/main" val="539707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29</a:t>
            </a:fld>
            <a:endParaRPr kumimoji="1" lang="zh-CN" altLang="en-US"/>
          </a:p>
        </p:txBody>
      </p:sp>
    </p:spTree>
    <p:extLst>
      <p:ext uri="{BB962C8B-B14F-4D97-AF65-F5344CB8AC3E}">
        <p14:creationId xmlns:p14="http://schemas.microsoft.com/office/powerpoint/2010/main" val="4157989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30</a:t>
            </a:fld>
            <a:endParaRPr kumimoji="1" lang="zh-CN" altLang="en-US"/>
          </a:p>
        </p:txBody>
      </p:sp>
    </p:spTree>
    <p:extLst>
      <p:ext uri="{BB962C8B-B14F-4D97-AF65-F5344CB8AC3E}">
        <p14:creationId xmlns:p14="http://schemas.microsoft.com/office/powerpoint/2010/main" val="4012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2</a:t>
            </a:fld>
            <a:endParaRPr kumimoji="1" lang="zh-CN" altLang="en-US"/>
          </a:p>
        </p:txBody>
      </p:sp>
    </p:spTree>
    <p:extLst>
      <p:ext uri="{BB962C8B-B14F-4D97-AF65-F5344CB8AC3E}">
        <p14:creationId xmlns:p14="http://schemas.microsoft.com/office/powerpoint/2010/main" val="3420913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31</a:t>
            </a:fld>
            <a:endParaRPr kumimoji="1" lang="zh-CN" altLang="en-US"/>
          </a:p>
        </p:txBody>
      </p:sp>
    </p:spTree>
    <p:extLst>
      <p:ext uri="{BB962C8B-B14F-4D97-AF65-F5344CB8AC3E}">
        <p14:creationId xmlns:p14="http://schemas.microsoft.com/office/powerpoint/2010/main" val="1802376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32</a:t>
            </a:fld>
            <a:endParaRPr kumimoji="1" lang="zh-CN" altLang="en-US"/>
          </a:p>
        </p:txBody>
      </p:sp>
    </p:spTree>
    <p:extLst>
      <p:ext uri="{BB962C8B-B14F-4D97-AF65-F5344CB8AC3E}">
        <p14:creationId xmlns:p14="http://schemas.microsoft.com/office/powerpoint/2010/main" val="387350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33</a:t>
            </a:fld>
            <a:endParaRPr kumimoji="1" lang="zh-CN" altLang="en-US"/>
          </a:p>
        </p:txBody>
      </p:sp>
    </p:spTree>
    <p:extLst>
      <p:ext uri="{BB962C8B-B14F-4D97-AF65-F5344CB8AC3E}">
        <p14:creationId xmlns:p14="http://schemas.microsoft.com/office/powerpoint/2010/main" val="895831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34</a:t>
            </a:fld>
            <a:endParaRPr kumimoji="1" lang="zh-CN" altLang="en-US"/>
          </a:p>
        </p:txBody>
      </p:sp>
    </p:spTree>
    <p:extLst>
      <p:ext uri="{BB962C8B-B14F-4D97-AF65-F5344CB8AC3E}">
        <p14:creationId xmlns:p14="http://schemas.microsoft.com/office/powerpoint/2010/main" val="1464304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35</a:t>
            </a:fld>
            <a:endParaRPr kumimoji="1" lang="zh-CN" altLang="en-US"/>
          </a:p>
        </p:txBody>
      </p:sp>
    </p:spTree>
    <p:extLst>
      <p:ext uri="{BB962C8B-B14F-4D97-AF65-F5344CB8AC3E}">
        <p14:creationId xmlns:p14="http://schemas.microsoft.com/office/powerpoint/2010/main" val="3405331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36</a:t>
            </a:fld>
            <a:endParaRPr kumimoji="1" lang="zh-CN" altLang="en-US"/>
          </a:p>
        </p:txBody>
      </p:sp>
    </p:spTree>
    <p:extLst>
      <p:ext uri="{BB962C8B-B14F-4D97-AF65-F5344CB8AC3E}">
        <p14:creationId xmlns:p14="http://schemas.microsoft.com/office/powerpoint/2010/main" val="4175705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38</a:t>
            </a:fld>
            <a:endParaRPr kumimoji="1" lang="zh-CN" altLang="en-US"/>
          </a:p>
        </p:txBody>
      </p:sp>
    </p:spTree>
    <p:extLst>
      <p:ext uri="{BB962C8B-B14F-4D97-AF65-F5344CB8AC3E}">
        <p14:creationId xmlns:p14="http://schemas.microsoft.com/office/powerpoint/2010/main" val="1481244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40</a:t>
            </a:fld>
            <a:endParaRPr kumimoji="1" lang="zh-CN" altLang="en-US"/>
          </a:p>
        </p:txBody>
      </p:sp>
    </p:spTree>
    <p:extLst>
      <p:ext uri="{BB962C8B-B14F-4D97-AF65-F5344CB8AC3E}">
        <p14:creationId xmlns:p14="http://schemas.microsoft.com/office/powerpoint/2010/main" val="989658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41</a:t>
            </a:fld>
            <a:endParaRPr kumimoji="1" lang="zh-CN" altLang="en-US"/>
          </a:p>
        </p:txBody>
      </p:sp>
    </p:spTree>
    <p:extLst>
      <p:ext uri="{BB962C8B-B14F-4D97-AF65-F5344CB8AC3E}">
        <p14:creationId xmlns:p14="http://schemas.microsoft.com/office/powerpoint/2010/main" val="555679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110881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1332382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372216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1324539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204459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899761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11</a:t>
            </a:fld>
            <a:endParaRPr kumimoji="1" lang="zh-CN" altLang="en-US"/>
          </a:p>
        </p:txBody>
      </p:sp>
    </p:spTree>
    <p:extLst>
      <p:ext uri="{BB962C8B-B14F-4D97-AF65-F5344CB8AC3E}">
        <p14:creationId xmlns:p14="http://schemas.microsoft.com/office/powerpoint/2010/main" val="260375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lumMod val="95000"/>
          </a:schemeClr>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7538413" y="2425848"/>
            <a:ext cx="2599547" cy="2072335"/>
            <a:chOff x="7503886" y="1970815"/>
            <a:chExt cx="2599547" cy="2072335"/>
          </a:xfrm>
          <a:solidFill>
            <a:schemeClr val="accent1">
              <a:lumMod val="75000"/>
              <a:alpha val="54000"/>
            </a:schemeClr>
          </a:solidFill>
        </p:grpSpPr>
        <p:sp>
          <p:nvSpPr>
            <p:cNvPr id="8" name="椭圆 7"/>
            <p:cNvSpPr/>
            <p:nvPr/>
          </p:nvSpPr>
          <p:spPr>
            <a:xfrm>
              <a:off x="7503886" y="1970815"/>
              <a:ext cx="1758553" cy="1758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186058" y="2736864"/>
              <a:ext cx="1306286" cy="13062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249415" y="2875350"/>
              <a:ext cx="854018" cy="8540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flipH="1">
            <a:off x="2078852" y="2511771"/>
            <a:ext cx="2599547" cy="2072335"/>
            <a:chOff x="1271166" y="2284597"/>
            <a:chExt cx="2599547" cy="2072335"/>
          </a:xfrm>
          <a:solidFill>
            <a:schemeClr val="accent1">
              <a:lumMod val="75000"/>
              <a:alpha val="54000"/>
            </a:schemeClr>
          </a:solidFill>
        </p:grpSpPr>
        <p:sp>
          <p:nvSpPr>
            <p:cNvPr id="12" name="椭圆 11"/>
            <p:cNvSpPr/>
            <p:nvPr/>
          </p:nvSpPr>
          <p:spPr>
            <a:xfrm>
              <a:off x="1271166" y="2284597"/>
              <a:ext cx="1758553" cy="17585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953338" y="3050646"/>
              <a:ext cx="1306286" cy="13062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016695" y="3189132"/>
              <a:ext cx="854018" cy="8540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4260272" y="1469396"/>
            <a:ext cx="3671455" cy="3671455"/>
          </a:xfrm>
          <a:prstGeom prst="ellips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solidFill>
                <a:srgbClr val="103154"/>
              </a:solidFill>
            </a:endParaRPr>
          </a:p>
        </p:txBody>
      </p:sp>
      <p:sp>
        <p:nvSpPr>
          <p:cNvPr id="3" name="文本占位符 2"/>
          <p:cNvSpPr>
            <a:spLocks noGrp="1"/>
          </p:cNvSpPr>
          <p:nvPr>
            <p:ph type="body" sz="quarter" idx="10" hasCustomPrompt="1"/>
          </p:nvPr>
        </p:nvSpPr>
        <p:spPr>
          <a:xfrm>
            <a:off x="3471881" y="2657330"/>
            <a:ext cx="5238131" cy="1323439"/>
          </a:xfrm>
          <a:prstGeom prst="rect">
            <a:avLst/>
          </a:prstGeom>
        </p:spPr>
        <p:txBody>
          <a:bodyPr>
            <a:spAutoFit/>
          </a:bodyPr>
          <a:lstStyle>
            <a:lvl1pPr marL="0" indent="0" algn="ctr">
              <a:lnSpc>
                <a:spcPct val="100000"/>
              </a:lnSpc>
              <a:spcBef>
                <a:spcPts val="0"/>
              </a:spcBef>
              <a:buNone/>
              <a:defRPr sz="4000" b="1">
                <a:solidFill>
                  <a:schemeClr val="bg1"/>
                </a:solidFill>
              </a:defRPr>
            </a:lvl1pPr>
          </a:lstStyle>
          <a:p>
            <a:pPr lvl="0"/>
            <a:r>
              <a:rPr lang="en-US" altLang="zh-CN" dirty="0"/>
              <a:t>POWERPOINT</a:t>
            </a:r>
          </a:p>
          <a:p>
            <a:pPr lvl="0"/>
            <a:r>
              <a:rPr lang="en-US" altLang="zh-CN" dirty="0"/>
              <a:t>TEMPLATE</a:t>
            </a:r>
          </a:p>
        </p:txBody>
      </p:sp>
      <p:sp>
        <p:nvSpPr>
          <p:cNvPr id="21" name="文本占位符 2"/>
          <p:cNvSpPr>
            <a:spLocks noGrp="1"/>
          </p:cNvSpPr>
          <p:nvPr>
            <p:ph type="body" sz="quarter" idx="11" hasCustomPrompt="1"/>
          </p:nvPr>
        </p:nvSpPr>
        <p:spPr>
          <a:xfrm>
            <a:off x="3588496" y="3869302"/>
            <a:ext cx="5238131" cy="276999"/>
          </a:xfrm>
          <a:prstGeom prst="rect">
            <a:avLst/>
          </a:prstGeom>
        </p:spPr>
        <p:txBody>
          <a:bodyPr>
            <a:spAutoFit/>
          </a:bodyPr>
          <a:lstStyle>
            <a:lvl1pPr marL="0" indent="0" algn="ctr">
              <a:lnSpc>
                <a:spcPct val="100000"/>
              </a:lnSpc>
              <a:spcBef>
                <a:spcPts val="0"/>
              </a:spcBef>
              <a:buNone/>
              <a:defRPr sz="1200">
                <a:solidFill>
                  <a:schemeClr val="bg1"/>
                </a:solidFill>
              </a:defRPr>
            </a:lvl1pPr>
          </a:lstStyle>
          <a:p>
            <a:pPr lvl="0"/>
            <a:r>
              <a:rPr lang="en-US" altLang="zh-CN" dirty="0"/>
              <a:t>PRESENTED BY OfficePLUS</a:t>
            </a:r>
          </a:p>
        </p:txBody>
      </p:sp>
    </p:spTree>
    <p:extLst>
      <p:ext uri="{BB962C8B-B14F-4D97-AF65-F5344CB8AC3E}">
        <p14:creationId xmlns:p14="http://schemas.microsoft.com/office/powerpoint/2010/main" val="419807103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567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403846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选择“设计”</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“变体”</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6873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选择“开始”</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“新建幻灯片”；</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4801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办公模板更新</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微软</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微信扫码关注</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微软</a:t>
            </a:r>
            <a:r>
              <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」服务号</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248110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3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微信扫描小程序码，使用微软移动办公黑科技 </a:t>
            </a:r>
            <a:endParaRPr kumimoji="0" lang="en-US" sz="3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在微信访问</a:t>
            </a:r>
            <a:r>
              <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OneDrive</a:t>
            </a: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a:t>
            </a:r>
            <a:r>
              <a:rPr kumimoji="0" lang="en-US" altLang="zh-CN"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a:t>
            </a:r>
            <a:endParaRPr kumimoji="0" 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让你的文档会说话</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你的文档创作小助手</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18344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sp>
        <p:nvSpPr>
          <p:cNvPr id="4" name="文本框 3"/>
          <p:cNvSpPr txBox="1"/>
          <p:nvPr userDrawn="1"/>
        </p:nvSpPr>
        <p:spPr>
          <a:xfrm>
            <a:off x="1210674" y="2343933"/>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5" name="文本框 4"/>
          <p:cNvSpPr txBox="1"/>
          <p:nvPr userDrawn="1"/>
        </p:nvSpPr>
        <p:spPr>
          <a:xfrm>
            <a:off x="1210674" y="4165391"/>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8" name="文本框 7"/>
          <p:cNvSpPr txBox="1"/>
          <p:nvPr userDrawn="1"/>
        </p:nvSpPr>
        <p:spPr>
          <a:xfrm>
            <a:off x="7154395" y="2343933"/>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cxnSp>
        <p:nvCxnSpPr>
          <p:cNvPr id="12" name="直线连接符 16"/>
          <p:cNvCxnSpPr/>
          <p:nvPr userDrawn="1"/>
        </p:nvCxnSpPr>
        <p:spPr>
          <a:xfrm>
            <a:off x="6096000" y="2343933"/>
            <a:ext cx="0" cy="309257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矩形 12"/>
          <p:cNvSpPr/>
          <p:nvPr userDrawn="1"/>
        </p:nvSpPr>
        <p:spPr>
          <a:xfrm>
            <a:off x="0" y="0"/>
            <a:ext cx="624114" cy="11901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4" name="直接连接符 13"/>
          <p:cNvCxnSpPr/>
          <p:nvPr userDrawn="1"/>
        </p:nvCxnSpPr>
        <p:spPr>
          <a:xfrm>
            <a:off x="624114" y="543840"/>
            <a:ext cx="358140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2"/>
          <p:cNvSpPr>
            <a:spLocks noGrp="1"/>
          </p:cNvSpPr>
          <p:nvPr>
            <p:ph type="body" sz="quarter" idx="12" hasCustomPrompt="1"/>
          </p:nvPr>
        </p:nvSpPr>
        <p:spPr>
          <a:xfrm>
            <a:off x="1210674" y="2334440"/>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16" name="文本占位符 2"/>
          <p:cNvSpPr>
            <a:spLocks noGrp="1"/>
          </p:cNvSpPr>
          <p:nvPr>
            <p:ph type="body" sz="quarter" idx="13" hasCustomPrompt="1"/>
          </p:nvPr>
        </p:nvSpPr>
        <p:spPr>
          <a:xfrm>
            <a:off x="7154395" y="2334440"/>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17" name="文本占位符 2"/>
          <p:cNvSpPr>
            <a:spLocks noGrp="1"/>
          </p:cNvSpPr>
          <p:nvPr>
            <p:ph type="body" sz="quarter" idx="14" hasCustomPrompt="1"/>
          </p:nvPr>
        </p:nvSpPr>
        <p:spPr>
          <a:xfrm>
            <a:off x="1210674" y="4164216"/>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19" name="文本占位符 2"/>
          <p:cNvSpPr>
            <a:spLocks noGrp="1"/>
          </p:cNvSpPr>
          <p:nvPr>
            <p:ph type="body" sz="quarter" idx="16" hasCustomPrompt="1"/>
          </p:nvPr>
        </p:nvSpPr>
        <p:spPr>
          <a:xfrm>
            <a:off x="1210674" y="2876646"/>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20" name="文本占位符 2"/>
          <p:cNvSpPr>
            <a:spLocks noGrp="1"/>
          </p:cNvSpPr>
          <p:nvPr>
            <p:ph type="body" sz="quarter" idx="17" hasCustomPrompt="1"/>
          </p:nvPr>
        </p:nvSpPr>
        <p:spPr>
          <a:xfrm>
            <a:off x="7154395" y="2876646"/>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21" name="文本占位符 2"/>
          <p:cNvSpPr>
            <a:spLocks noGrp="1"/>
          </p:cNvSpPr>
          <p:nvPr>
            <p:ph type="body" sz="quarter" idx="18" hasCustomPrompt="1"/>
          </p:nvPr>
        </p:nvSpPr>
        <p:spPr>
          <a:xfrm>
            <a:off x="1210674" y="4688611"/>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23" name="文本占位符 2"/>
          <p:cNvSpPr>
            <a:spLocks noGrp="1"/>
          </p:cNvSpPr>
          <p:nvPr>
            <p:ph type="body" sz="quarter" idx="20" hasCustomPrompt="1"/>
          </p:nvPr>
        </p:nvSpPr>
        <p:spPr>
          <a:xfrm>
            <a:off x="624114" y="569718"/>
            <a:ext cx="4343103" cy="830997"/>
          </a:xfrm>
          <a:prstGeom prst="rect">
            <a:avLst/>
          </a:prstGeom>
        </p:spPr>
        <p:txBody>
          <a:bodyPr wrap="square">
            <a:spAutoFit/>
          </a:bodyPr>
          <a:lstStyle>
            <a:lvl1pPr marL="0" indent="0" algn="l">
              <a:lnSpc>
                <a:spcPct val="100000"/>
              </a:lnSpc>
              <a:spcBef>
                <a:spcPts val="0"/>
              </a:spcBef>
              <a:buNone/>
              <a:defRPr sz="4800" b="1" baseline="0">
                <a:solidFill>
                  <a:schemeClr val="tx1">
                    <a:lumMod val="85000"/>
                    <a:lumOff val="15000"/>
                  </a:schemeClr>
                </a:solidFill>
              </a:defRPr>
            </a:lvl1pPr>
          </a:lstStyle>
          <a:p>
            <a:pPr lvl="0"/>
            <a:r>
              <a:rPr lang="en-US" altLang="zh-CN" dirty="0"/>
              <a:t>CONTENTS</a:t>
            </a:r>
          </a:p>
        </p:txBody>
      </p:sp>
    </p:spTree>
    <p:extLst>
      <p:ext uri="{BB962C8B-B14F-4D97-AF65-F5344CB8AC3E}">
        <p14:creationId xmlns:p14="http://schemas.microsoft.com/office/powerpoint/2010/main" val="111790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sp>
        <p:nvSpPr>
          <p:cNvPr id="4" name="文本框 3"/>
          <p:cNvSpPr txBox="1"/>
          <p:nvPr userDrawn="1"/>
        </p:nvSpPr>
        <p:spPr>
          <a:xfrm>
            <a:off x="1210674" y="2343933"/>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5" name="文本框 4"/>
          <p:cNvSpPr txBox="1"/>
          <p:nvPr userDrawn="1"/>
        </p:nvSpPr>
        <p:spPr>
          <a:xfrm>
            <a:off x="1210674" y="4165391"/>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8" name="文本框 7"/>
          <p:cNvSpPr txBox="1"/>
          <p:nvPr userDrawn="1"/>
        </p:nvSpPr>
        <p:spPr>
          <a:xfrm>
            <a:off x="7154395" y="2343933"/>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9" name="文本框 8"/>
          <p:cNvSpPr txBox="1"/>
          <p:nvPr userDrawn="1"/>
        </p:nvSpPr>
        <p:spPr>
          <a:xfrm>
            <a:off x="7154395" y="4165391"/>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cxnSp>
        <p:nvCxnSpPr>
          <p:cNvPr id="12" name="直线连接符 16"/>
          <p:cNvCxnSpPr/>
          <p:nvPr userDrawn="1"/>
        </p:nvCxnSpPr>
        <p:spPr>
          <a:xfrm>
            <a:off x="6096000" y="2343933"/>
            <a:ext cx="0" cy="309257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矩形 12"/>
          <p:cNvSpPr/>
          <p:nvPr userDrawn="1"/>
        </p:nvSpPr>
        <p:spPr>
          <a:xfrm>
            <a:off x="0" y="0"/>
            <a:ext cx="624114" cy="11901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4" name="直接连接符 13"/>
          <p:cNvCxnSpPr/>
          <p:nvPr userDrawn="1"/>
        </p:nvCxnSpPr>
        <p:spPr>
          <a:xfrm>
            <a:off x="624114" y="543840"/>
            <a:ext cx="358140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2"/>
          <p:cNvSpPr>
            <a:spLocks noGrp="1"/>
          </p:cNvSpPr>
          <p:nvPr>
            <p:ph type="body" sz="quarter" idx="12" hasCustomPrompt="1"/>
          </p:nvPr>
        </p:nvSpPr>
        <p:spPr>
          <a:xfrm>
            <a:off x="1210674" y="2334440"/>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16" name="文本占位符 2"/>
          <p:cNvSpPr>
            <a:spLocks noGrp="1"/>
          </p:cNvSpPr>
          <p:nvPr>
            <p:ph type="body" sz="quarter" idx="13" hasCustomPrompt="1"/>
          </p:nvPr>
        </p:nvSpPr>
        <p:spPr>
          <a:xfrm>
            <a:off x="7154395" y="2334440"/>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17" name="文本占位符 2"/>
          <p:cNvSpPr>
            <a:spLocks noGrp="1"/>
          </p:cNvSpPr>
          <p:nvPr>
            <p:ph type="body" sz="quarter" idx="14" hasCustomPrompt="1"/>
          </p:nvPr>
        </p:nvSpPr>
        <p:spPr>
          <a:xfrm>
            <a:off x="1210674" y="4164216"/>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18" name="文本占位符 2"/>
          <p:cNvSpPr>
            <a:spLocks noGrp="1"/>
          </p:cNvSpPr>
          <p:nvPr>
            <p:ph type="body" sz="quarter" idx="15" hasCustomPrompt="1"/>
          </p:nvPr>
        </p:nvSpPr>
        <p:spPr>
          <a:xfrm>
            <a:off x="7154395" y="4164216"/>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19" name="文本占位符 2"/>
          <p:cNvSpPr>
            <a:spLocks noGrp="1"/>
          </p:cNvSpPr>
          <p:nvPr>
            <p:ph type="body" sz="quarter" idx="16" hasCustomPrompt="1"/>
          </p:nvPr>
        </p:nvSpPr>
        <p:spPr>
          <a:xfrm>
            <a:off x="1210674" y="2876646"/>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20" name="文本占位符 2"/>
          <p:cNvSpPr>
            <a:spLocks noGrp="1"/>
          </p:cNvSpPr>
          <p:nvPr>
            <p:ph type="body" sz="quarter" idx="17" hasCustomPrompt="1"/>
          </p:nvPr>
        </p:nvSpPr>
        <p:spPr>
          <a:xfrm>
            <a:off x="7154395" y="2876646"/>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21" name="文本占位符 2"/>
          <p:cNvSpPr>
            <a:spLocks noGrp="1"/>
          </p:cNvSpPr>
          <p:nvPr>
            <p:ph type="body" sz="quarter" idx="18" hasCustomPrompt="1"/>
          </p:nvPr>
        </p:nvSpPr>
        <p:spPr>
          <a:xfrm>
            <a:off x="1210674" y="4688611"/>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22" name="文本占位符 2"/>
          <p:cNvSpPr>
            <a:spLocks noGrp="1"/>
          </p:cNvSpPr>
          <p:nvPr>
            <p:ph type="body" sz="quarter" idx="19" hasCustomPrompt="1"/>
          </p:nvPr>
        </p:nvSpPr>
        <p:spPr>
          <a:xfrm>
            <a:off x="7154395" y="4688611"/>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23" name="文本占位符 2"/>
          <p:cNvSpPr>
            <a:spLocks noGrp="1"/>
          </p:cNvSpPr>
          <p:nvPr>
            <p:ph type="body" sz="quarter" idx="20" hasCustomPrompt="1"/>
          </p:nvPr>
        </p:nvSpPr>
        <p:spPr>
          <a:xfrm>
            <a:off x="624114" y="569718"/>
            <a:ext cx="4343103" cy="830997"/>
          </a:xfrm>
          <a:prstGeom prst="rect">
            <a:avLst/>
          </a:prstGeom>
        </p:spPr>
        <p:txBody>
          <a:bodyPr wrap="square">
            <a:spAutoFit/>
          </a:bodyPr>
          <a:lstStyle>
            <a:lvl1pPr marL="0" indent="0" algn="l">
              <a:lnSpc>
                <a:spcPct val="100000"/>
              </a:lnSpc>
              <a:spcBef>
                <a:spcPts val="0"/>
              </a:spcBef>
              <a:buNone/>
              <a:defRPr sz="4800" b="1" baseline="0">
                <a:solidFill>
                  <a:schemeClr val="tx1">
                    <a:lumMod val="85000"/>
                    <a:lumOff val="15000"/>
                  </a:schemeClr>
                </a:solidFill>
              </a:defRPr>
            </a:lvl1pPr>
          </a:lstStyle>
          <a:p>
            <a:pPr lvl="0"/>
            <a:r>
              <a:rPr lang="en-US" altLang="zh-CN" dirty="0"/>
              <a:t>CONTENTS</a:t>
            </a:r>
          </a:p>
        </p:txBody>
      </p:sp>
    </p:spTree>
    <p:extLst>
      <p:ext uri="{BB962C8B-B14F-4D97-AF65-F5344CB8AC3E}">
        <p14:creationId xmlns:p14="http://schemas.microsoft.com/office/powerpoint/2010/main" val="920767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sp>
        <p:nvSpPr>
          <p:cNvPr id="4" name="文本框 3"/>
          <p:cNvSpPr txBox="1"/>
          <p:nvPr userDrawn="1"/>
        </p:nvSpPr>
        <p:spPr>
          <a:xfrm>
            <a:off x="1210674" y="1820713"/>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5" name="文本框 4"/>
          <p:cNvSpPr txBox="1"/>
          <p:nvPr userDrawn="1"/>
        </p:nvSpPr>
        <p:spPr>
          <a:xfrm>
            <a:off x="1210674" y="3642171"/>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8" name="文本框 7"/>
          <p:cNvSpPr txBox="1"/>
          <p:nvPr userDrawn="1"/>
        </p:nvSpPr>
        <p:spPr>
          <a:xfrm>
            <a:off x="7154395" y="1820713"/>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9" name="文本框 8"/>
          <p:cNvSpPr txBox="1"/>
          <p:nvPr userDrawn="1"/>
        </p:nvSpPr>
        <p:spPr>
          <a:xfrm>
            <a:off x="7154395" y="3642171"/>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cxnSp>
        <p:nvCxnSpPr>
          <p:cNvPr id="12" name="直线连接符 16"/>
          <p:cNvCxnSpPr/>
          <p:nvPr userDrawn="1"/>
        </p:nvCxnSpPr>
        <p:spPr>
          <a:xfrm>
            <a:off x="6096000" y="1820713"/>
            <a:ext cx="0" cy="4374501"/>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矩形 12"/>
          <p:cNvSpPr/>
          <p:nvPr userDrawn="1"/>
        </p:nvSpPr>
        <p:spPr>
          <a:xfrm>
            <a:off x="0" y="0"/>
            <a:ext cx="624114" cy="11901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4" name="直接连接符 13"/>
          <p:cNvCxnSpPr/>
          <p:nvPr userDrawn="1"/>
        </p:nvCxnSpPr>
        <p:spPr>
          <a:xfrm>
            <a:off x="624114" y="543840"/>
            <a:ext cx="358140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2"/>
          <p:cNvSpPr>
            <a:spLocks noGrp="1"/>
          </p:cNvSpPr>
          <p:nvPr>
            <p:ph type="body" sz="quarter" idx="12" hasCustomPrompt="1"/>
          </p:nvPr>
        </p:nvSpPr>
        <p:spPr>
          <a:xfrm>
            <a:off x="1210674" y="1811220"/>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16" name="文本占位符 2"/>
          <p:cNvSpPr>
            <a:spLocks noGrp="1"/>
          </p:cNvSpPr>
          <p:nvPr>
            <p:ph type="body" sz="quarter" idx="13" hasCustomPrompt="1"/>
          </p:nvPr>
        </p:nvSpPr>
        <p:spPr>
          <a:xfrm>
            <a:off x="7154395" y="1811220"/>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17" name="文本占位符 2"/>
          <p:cNvSpPr>
            <a:spLocks noGrp="1"/>
          </p:cNvSpPr>
          <p:nvPr>
            <p:ph type="body" sz="quarter" idx="14" hasCustomPrompt="1"/>
          </p:nvPr>
        </p:nvSpPr>
        <p:spPr>
          <a:xfrm>
            <a:off x="1210674" y="3640996"/>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18" name="文本占位符 2"/>
          <p:cNvSpPr>
            <a:spLocks noGrp="1"/>
          </p:cNvSpPr>
          <p:nvPr>
            <p:ph type="body" sz="quarter" idx="15" hasCustomPrompt="1"/>
          </p:nvPr>
        </p:nvSpPr>
        <p:spPr>
          <a:xfrm>
            <a:off x="7154395" y="3640996"/>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19" name="文本占位符 2"/>
          <p:cNvSpPr>
            <a:spLocks noGrp="1"/>
          </p:cNvSpPr>
          <p:nvPr>
            <p:ph type="body" sz="quarter" idx="16" hasCustomPrompt="1"/>
          </p:nvPr>
        </p:nvSpPr>
        <p:spPr>
          <a:xfrm>
            <a:off x="1210674" y="2353426"/>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20" name="文本占位符 2"/>
          <p:cNvSpPr>
            <a:spLocks noGrp="1"/>
          </p:cNvSpPr>
          <p:nvPr>
            <p:ph type="body" sz="quarter" idx="17" hasCustomPrompt="1"/>
          </p:nvPr>
        </p:nvSpPr>
        <p:spPr>
          <a:xfrm>
            <a:off x="7154395" y="2353426"/>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21" name="文本占位符 2"/>
          <p:cNvSpPr>
            <a:spLocks noGrp="1"/>
          </p:cNvSpPr>
          <p:nvPr>
            <p:ph type="body" sz="quarter" idx="18" hasCustomPrompt="1"/>
          </p:nvPr>
        </p:nvSpPr>
        <p:spPr>
          <a:xfrm>
            <a:off x="1210674" y="4165391"/>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22" name="文本占位符 2"/>
          <p:cNvSpPr>
            <a:spLocks noGrp="1"/>
          </p:cNvSpPr>
          <p:nvPr>
            <p:ph type="body" sz="quarter" idx="19" hasCustomPrompt="1"/>
          </p:nvPr>
        </p:nvSpPr>
        <p:spPr>
          <a:xfrm>
            <a:off x="7154395" y="4165391"/>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23" name="文本占位符 2"/>
          <p:cNvSpPr>
            <a:spLocks noGrp="1"/>
          </p:cNvSpPr>
          <p:nvPr>
            <p:ph type="body" sz="quarter" idx="20" hasCustomPrompt="1"/>
          </p:nvPr>
        </p:nvSpPr>
        <p:spPr>
          <a:xfrm>
            <a:off x="624114" y="569718"/>
            <a:ext cx="4343103" cy="830997"/>
          </a:xfrm>
          <a:prstGeom prst="rect">
            <a:avLst/>
          </a:prstGeom>
        </p:spPr>
        <p:txBody>
          <a:bodyPr wrap="square">
            <a:spAutoFit/>
          </a:bodyPr>
          <a:lstStyle>
            <a:lvl1pPr marL="0" indent="0" algn="l">
              <a:lnSpc>
                <a:spcPct val="100000"/>
              </a:lnSpc>
              <a:spcBef>
                <a:spcPts val="0"/>
              </a:spcBef>
              <a:buNone/>
              <a:defRPr sz="4800" b="1" baseline="0">
                <a:solidFill>
                  <a:schemeClr val="tx1">
                    <a:lumMod val="85000"/>
                    <a:lumOff val="15000"/>
                  </a:schemeClr>
                </a:solidFill>
              </a:defRPr>
            </a:lvl1pPr>
          </a:lstStyle>
          <a:p>
            <a:pPr lvl="0"/>
            <a:r>
              <a:rPr lang="en-US" altLang="zh-CN" dirty="0"/>
              <a:t>CONTENTS</a:t>
            </a:r>
          </a:p>
        </p:txBody>
      </p:sp>
      <p:sp>
        <p:nvSpPr>
          <p:cNvPr id="24" name="文本框 23"/>
          <p:cNvSpPr txBox="1"/>
          <p:nvPr userDrawn="1"/>
        </p:nvSpPr>
        <p:spPr>
          <a:xfrm>
            <a:off x="1210674" y="5454136"/>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25" name="文本占位符 2"/>
          <p:cNvSpPr>
            <a:spLocks noGrp="1"/>
          </p:cNvSpPr>
          <p:nvPr>
            <p:ph type="body" sz="quarter" idx="21" hasCustomPrompt="1"/>
          </p:nvPr>
        </p:nvSpPr>
        <p:spPr>
          <a:xfrm>
            <a:off x="1210674" y="5452961"/>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26" name="文本占位符 2"/>
          <p:cNvSpPr>
            <a:spLocks noGrp="1"/>
          </p:cNvSpPr>
          <p:nvPr>
            <p:ph type="body" sz="quarter" idx="22" hasCustomPrompt="1"/>
          </p:nvPr>
        </p:nvSpPr>
        <p:spPr>
          <a:xfrm>
            <a:off x="1210674" y="5977356"/>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Tree>
    <p:extLst>
      <p:ext uri="{BB962C8B-B14F-4D97-AF65-F5344CB8AC3E}">
        <p14:creationId xmlns:p14="http://schemas.microsoft.com/office/powerpoint/2010/main" val="166320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spTree>
      <p:nvGrpSpPr>
        <p:cNvPr id="1" name=""/>
        <p:cNvGrpSpPr/>
        <p:nvPr/>
      </p:nvGrpSpPr>
      <p:grpSpPr>
        <a:xfrm>
          <a:off x="0" y="0"/>
          <a:ext cx="0" cy="0"/>
          <a:chOff x="0" y="0"/>
          <a:chExt cx="0" cy="0"/>
        </a:xfrm>
      </p:grpSpPr>
      <p:cxnSp>
        <p:nvCxnSpPr>
          <p:cNvPr id="12" name="直线连接符 16"/>
          <p:cNvCxnSpPr/>
          <p:nvPr userDrawn="1"/>
        </p:nvCxnSpPr>
        <p:spPr>
          <a:xfrm>
            <a:off x="6096000" y="2343933"/>
            <a:ext cx="0" cy="309257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矩形 12"/>
          <p:cNvSpPr/>
          <p:nvPr userDrawn="1"/>
        </p:nvSpPr>
        <p:spPr>
          <a:xfrm>
            <a:off x="0" y="0"/>
            <a:ext cx="624114" cy="11901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4" name="直接连接符 13"/>
          <p:cNvCxnSpPr/>
          <p:nvPr userDrawn="1"/>
        </p:nvCxnSpPr>
        <p:spPr>
          <a:xfrm>
            <a:off x="624114" y="543840"/>
            <a:ext cx="358140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3" name="文本占位符 2"/>
          <p:cNvSpPr>
            <a:spLocks noGrp="1"/>
          </p:cNvSpPr>
          <p:nvPr>
            <p:ph type="body" sz="quarter" idx="20" hasCustomPrompt="1"/>
          </p:nvPr>
        </p:nvSpPr>
        <p:spPr>
          <a:xfrm>
            <a:off x="624114" y="569718"/>
            <a:ext cx="4343103" cy="830997"/>
          </a:xfrm>
          <a:prstGeom prst="rect">
            <a:avLst/>
          </a:prstGeom>
        </p:spPr>
        <p:txBody>
          <a:bodyPr wrap="square">
            <a:spAutoFit/>
          </a:bodyPr>
          <a:lstStyle>
            <a:lvl1pPr marL="0" indent="0" algn="l">
              <a:lnSpc>
                <a:spcPct val="100000"/>
              </a:lnSpc>
              <a:spcBef>
                <a:spcPts val="0"/>
              </a:spcBef>
              <a:buNone/>
              <a:defRPr sz="4800" b="1" baseline="0">
                <a:solidFill>
                  <a:schemeClr val="tx1">
                    <a:lumMod val="85000"/>
                    <a:lumOff val="15000"/>
                  </a:schemeClr>
                </a:solidFill>
              </a:defRPr>
            </a:lvl1pPr>
          </a:lstStyle>
          <a:p>
            <a:pPr lvl="0"/>
            <a:r>
              <a:rPr lang="en-US" altLang="zh-CN" dirty="0"/>
              <a:t>CONTENTS</a:t>
            </a:r>
          </a:p>
        </p:txBody>
      </p:sp>
      <p:sp>
        <p:nvSpPr>
          <p:cNvPr id="24" name="文本框 23"/>
          <p:cNvSpPr txBox="1"/>
          <p:nvPr userDrawn="1"/>
        </p:nvSpPr>
        <p:spPr>
          <a:xfrm>
            <a:off x="1210674" y="1820713"/>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25" name="文本框 24"/>
          <p:cNvSpPr txBox="1"/>
          <p:nvPr userDrawn="1"/>
        </p:nvSpPr>
        <p:spPr>
          <a:xfrm>
            <a:off x="1210674" y="3642171"/>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26" name="文本框 25"/>
          <p:cNvSpPr txBox="1"/>
          <p:nvPr userDrawn="1"/>
        </p:nvSpPr>
        <p:spPr>
          <a:xfrm>
            <a:off x="7154395" y="1820713"/>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27" name="文本框 26"/>
          <p:cNvSpPr txBox="1"/>
          <p:nvPr userDrawn="1"/>
        </p:nvSpPr>
        <p:spPr>
          <a:xfrm>
            <a:off x="7154395" y="3642171"/>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cxnSp>
        <p:nvCxnSpPr>
          <p:cNvPr id="28" name="直线连接符 16"/>
          <p:cNvCxnSpPr/>
          <p:nvPr userDrawn="1"/>
        </p:nvCxnSpPr>
        <p:spPr>
          <a:xfrm>
            <a:off x="6096000" y="1820713"/>
            <a:ext cx="0" cy="4374501"/>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文本占位符 2"/>
          <p:cNvSpPr>
            <a:spLocks noGrp="1"/>
          </p:cNvSpPr>
          <p:nvPr>
            <p:ph type="body" sz="quarter" idx="12" hasCustomPrompt="1"/>
          </p:nvPr>
        </p:nvSpPr>
        <p:spPr>
          <a:xfrm>
            <a:off x="1210674" y="1811220"/>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30" name="文本占位符 2"/>
          <p:cNvSpPr>
            <a:spLocks noGrp="1"/>
          </p:cNvSpPr>
          <p:nvPr>
            <p:ph type="body" sz="quarter" idx="13" hasCustomPrompt="1"/>
          </p:nvPr>
        </p:nvSpPr>
        <p:spPr>
          <a:xfrm>
            <a:off x="7154395" y="1811220"/>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31" name="文本占位符 2"/>
          <p:cNvSpPr>
            <a:spLocks noGrp="1"/>
          </p:cNvSpPr>
          <p:nvPr>
            <p:ph type="body" sz="quarter" idx="14" hasCustomPrompt="1"/>
          </p:nvPr>
        </p:nvSpPr>
        <p:spPr>
          <a:xfrm>
            <a:off x="1210674" y="3640996"/>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32" name="文本占位符 2"/>
          <p:cNvSpPr>
            <a:spLocks noGrp="1"/>
          </p:cNvSpPr>
          <p:nvPr>
            <p:ph type="body" sz="quarter" idx="15" hasCustomPrompt="1"/>
          </p:nvPr>
        </p:nvSpPr>
        <p:spPr>
          <a:xfrm>
            <a:off x="7154395" y="3640996"/>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33" name="文本占位符 2"/>
          <p:cNvSpPr>
            <a:spLocks noGrp="1"/>
          </p:cNvSpPr>
          <p:nvPr>
            <p:ph type="body" sz="quarter" idx="16" hasCustomPrompt="1"/>
          </p:nvPr>
        </p:nvSpPr>
        <p:spPr>
          <a:xfrm>
            <a:off x="1210674" y="2353426"/>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34" name="文本占位符 2"/>
          <p:cNvSpPr>
            <a:spLocks noGrp="1"/>
          </p:cNvSpPr>
          <p:nvPr>
            <p:ph type="body" sz="quarter" idx="17" hasCustomPrompt="1"/>
          </p:nvPr>
        </p:nvSpPr>
        <p:spPr>
          <a:xfrm>
            <a:off x="7154395" y="2353426"/>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35" name="文本占位符 2"/>
          <p:cNvSpPr>
            <a:spLocks noGrp="1"/>
          </p:cNvSpPr>
          <p:nvPr>
            <p:ph type="body" sz="quarter" idx="18" hasCustomPrompt="1"/>
          </p:nvPr>
        </p:nvSpPr>
        <p:spPr>
          <a:xfrm>
            <a:off x="1210674" y="4165391"/>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36" name="文本占位符 2"/>
          <p:cNvSpPr>
            <a:spLocks noGrp="1"/>
          </p:cNvSpPr>
          <p:nvPr>
            <p:ph type="body" sz="quarter" idx="19" hasCustomPrompt="1"/>
          </p:nvPr>
        </p:nvSpPr>
        <p:spPr>
          <a:xfrm>
            <a:off x="7154395" y="4165391"/>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37" name="文本框 36"/>
          <p:cNvSpPr txBox="1"/>
          <p:nvPr userDrawn="1"/>
        </p:nvSpPr>
        <p:spPr>
          <a:xfrm>
            <a:off x="1210674" y="5454136"/>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38" name="文本占位符 2"/>
          <p:cNvSpPr>
            <a:spLocks noGrp="1"/>
          </p:cNvSpPr>
          <p:nvPr>
            <p:ph type="body" sz="quarter" idx="21" hasCustomPrompt="1"/>
          </p:nvPr>
        </p:nvSpPr>
        <p:spPr>
          <a:xfrm>
            <a:off x="1210674" y="5452961"/>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39" name="文本占位符 2"/>
          <p:cNvSpPr>
            <a:spLocks noGrp="1"/>
          </p:cNvSpPr>
          <p:nvPr>
            <p:ph type="body" sz="quarter" idx="22" hasCustomPrompt="1"/>
          </p:nvPr>
        </p:nvSpPr>
        <p:spPr>
          <a:xfrm>
            <a:off x="1210674" y="5977356"/>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
        <p:nvSpPr>
          <p:cNvPr id="40" name="文本框 39"/>
          <p:cNvSpPr txBox="1"/>
          <p:nvPr userDrawn="1"/>
        </p:nvSpPr>
        <p:spPr>
          <a:xfrm>
            <a:off x="7154395" y="5454136"/>
            <a:ext cx="2520000" cy="523220"/>
          </a:xfrm>
          <a:prstGeom prst="rect">
            <a:avLst/>
          </a:prstGeom>
          <a:solidFill>
            <a:schemeClr val="accent1">
              <a:lumMod val="75000"/>
            </a:schemeClr>
          </a:solidFill>
        </p:spPr>
        <p:txBody>
          <a:bodyPr wrap="square" rtlCol="0">
            <a:spAutoFit/>
          </a:bodyPr>
          <a:lstStyle/>
          <a:p>
            <a:endParaRPr kumimoji="1" lang="zh-CN" altLang="en-US" sz="2800" b="1" dirty="0">
              <a:solidFill>
                <a:schemeClr val="bg1"/>
              </a:solidFill>
              <a:cs typeface="+mn-ea"/>
              <a:sym typeface="+mn-lt"/>
            </a:endParaRPr>
          </a:p>
        </p:txBody>
      </p:sp>
      <p:sp>
        <p:nvSpPr>
          <p:cNvPr id="41" name="文本占位符 2"/>
          <p:cNvSpPr>
            <a:spLocks noGrp="1"/>
          </p:cNvSpPr>
          <p:nvPr>
            <p:ph type="body" sz="quarter" idx="23" hasCustomPrompt="1"/>
          </p:nvPr>
        </p:nvSpPr>
        <p:spPr>
          <a:xfrm>
            <a:off x="7154395" y="5452961"/>
            <a:ext cx="2928689" cy="523220"/>
          </a:xfrm>
          <a:prstGeom prst="rect">
            <a:avLst/>
          </a:prstGeom>
        </p:spPr>
        <p:txBody>
          <a:bodyPr wrap="square">
            <a:spAutoFit/>
          </a:bodyPr>
          <a:lstStyle>
            <a:lvl1pPr marL="0" indent="0" algn="l">
              <a:lnSpc>
                <a:spcPct val="100000"/>
              </a:lnSpc>
              <a:spcBef>
                <a:spcPts val="0"/>
              </a:spcBef>
              <a:buNone/>
              <a:defRPr sz="2800" b="1" baseline="0">
                <a:solidFill>
                  <a:schemeClr val="bg1"/>
                </a:solidFill>
              </a:defRPr>
            </a:lvl1pPr>
          </a:lstStyle>
          <a:p>
            <a:pPr lvl="0"/>
            <a:r>
              <a:rPr lang="en-US" altLang="zh-CN" dirty="0"/>
              <a:t>PART ONE</a:t>
            </a:r>
            <a:endParaRPr lang="zh-CN" altLang="en-US" dirty="0"/>
          </a:p>
        </p:txBody>
      </p:sp>
      <p:sp>
        <p:nvSpPr>
          <p:cNvPr id="42" name="文本占位符 2"/>
          <p:cNvSpPr>
            <a:spLocks noGrp="1"/>
          </p:cNvSpPr>
          <p:nvPr>
            <p:ph type="body" sz="quarter" idx="24" hasCustomPrompt="1"/>
          </p:nvPr>
        </p:nvSpPr>
        <p:spPr>
          <a:xfrm>
            <a:off x="7154395" y="5977356"/>
            <a:ext cx="3881090" cy="646331"/>
          </a:xfrm>
          <a:prstGeom prst="rect">
            <a:avLst/>
          </a:prstGeom>
        </p:spPr>
        <p:txBody>
          <a:bodyPr wrap="square">
            <a:spAutoFit/>
          </a:bodyPr>
          <a:lstStyle>
            <a:lvl1pPr marL="0" indent="0" algn="l">
              <a:lnSpc>
                <a:spcPct val="100000"/>
              </a:lnSpc>
              <a:spcBef>
                <a:spcPts val="0"/>
              </a:spcBef>
              <a:buNone/>
              <a:defRPr sz="1800" b="0" baseline="0">
                <a:solidFill>
                  <a:schemeClr val="accent2"/>
                </a:solidFill>
              </a:defRPr>
            </a:lvl1pPr>
          </a:lstStyle>
          <a:p>
            <a:pPr lvl="0"/>
            <a:r>
              <a:rPr lang="zh-CN" altLang="en-US" dirty="0"/>
              <a:t>点击此处添加文本内容，如关键词、部分简单介绍等。</a:t>
            </a:r>
          </a:p>
        </p:txBody>
      </p:sp>
    </p:spTree>
    <p:extLst>
      <p:ext uri="{BB962C8B-B14F-4D97-AF65-F5344CB8AC3E}">
        <p14:creationId xmlns:p14="http://schemas.microsoft.com/office/powerpoint/2010/main" val="178401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文本占位符 2"/>
          <p:cNvSpPr>
            <a:spLocks noGrp="1"/>
          </p:cNvSpPr>
          <p:nvPr>
            <p:ph type="body" sz="quarter" idx="10" hasCustomPrompt="1"/>
          </p:nvPr>
        </p:nvSpPr>
        <p:spPr>
          <a:xfrm>
            <a:off x="6740375" y="-522490"/>
            <a:ext cx="5238131" cy="5170646"/>
          </a:xfrm>
          <a:prstGeom prst="rect">
            <a:avLst/>
          </a:prstGeom>
        </p:spPr>
        <p:txBody>
          <a:bodyPr>
            <a:spAutoFit/>
          </a:bodyPr>
          <a:lstStyle>
            <a:lvl1pPr marL="0" indent="0" algn="ctr">
              <a:lnSpc>
                <a:spcPct val="100000"/>
              </a:lnSpc>
              <a:spcBef>
                <a:spcPts val="0"/>
              </a:spcBef>
              <a:buNone/>
              <a:defRPr sz="33000" b="1">
                <a:solidFill>
                  <a:schemeClr val="bg1"/>
                </a:solidFill>
              </a:defRPr>
            </a:lvl1pPr>
          </a:lstStyle>
          <a:p>
            <a:pPr lvl="0"/>
            <a:r>
              <a:rPr lang="en-US" altLang="zh-CN" dirty="0"/>
              <a:t>01</a:t>
            </a:r>
          </a:p>
        </p:txBody>
      </p:sp>
      <p:sp>
        <p:nvSpPr>
          <p:cNvPr id="6" name="文本占位符 2"/>
          <p:cNvSpPr>
            <a:spLocks noGrp="1"/>
          </p:cNvSpPr>
          <p:nvPr>
            <p:ph type="body" sz="quarter" idx="11" hasCustomPrompt="1"/>
          </p:nvPr>
        </p:nvSpPr>
        <p:spPr>
          <a:xfrm>
            <a:off x="6740375" y="3858885"/>
            <a:ext cx="5238131" cy="1200329"/>
          </a:xfrm>
          <a:prstGeom prst="rect">
            <a:avLst/>
          </a:prstGeom>
        </p:spPr>
        <p:txBody>
          <a:bodyPr>
            <a:spAutoFit/>
          </a:bodyPr>
          <a:lstStyle>
            <a:lvl1pPr marL="0" indent="0" algn="r">
              <a:lnSpc>
                <a:spcPct val="100000"/>
              </a:lnSpc>
              <a:spcBef>
                <a:spcPts val="0"/>
              </a:spcBef>
              <a:buNone/>
              <a:defRPr sz="3600" b="1">
                <a:solidFill>
                  <a:schemeClr val="bg1"/>
                </a:solidFill>
              </a:defRPr>
            </a:lvl1pPr>
          </a:lstStyle>
          <a:p>
            <a:pPr lvl="0"/>
            <a:r>
              <a:rPr lang="en-US" altLang="zh-CN" dirty="0"/>
              <a:t>POWERPOINT</a:t>
            </a:r>
          </a:p>
          <a:p>
            <a:pPr lvl="0"/>
            <a:r>
              <a:rPr lang="en-US" altLang="zh-CN" dirty="0"/>
              <a:t>TEMPLATE</a:t>
            </a:r>
          </a:p>
        </p:txBody>
      </p:sp>
    </p:spTree>
    <p:extLst>
      <p:ext uri="{BB962C8B-B14F-4D97-AF65-F5344CB8AC3E}">
        <p14:creationId xmlns:p14="http://schemas.microsoft.com/office/powerpoint/2010/main" val="3304066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7" name="矩形 6"/>
          <p:cNvSpPr/>
          <p:nvPr userDrawn="1"/>
        </p:nvSpPr>
        <p:spPr>
          <a:xfrm>
            <a:off x="0" y="0"/>
            <a:ext cx="624114" cy="11901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624114" y="543840"/>
            <a:ext cx="3581400"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文本占位符 2"/>
          <p:cNvSpPr>
            <a:spLocks noGrp="1"/>
          </p:cNvSpPr>
          <p:nvPr>
            <p:ph type="body" sz="quarter" idx="20" hasCustomPrompt="1"/>
          </p:nvPr>
        </p:nvSpPr>
        <p:spPr>
          <a:xfrm>
            <a:off x="758868" y="589968"/>
            <a:ext cx="4343103" cy="584775"/>
          </a:xfrm>
          <a:prstGeom prst="rect">
            <a:avLst/>
          </a:prstGeom>
        </p:spPr>
        <p:txBody>
          <a:bodyPr wrap="square">
            <a:spAutoFit/>
          </a:bodyPr>
          <a:lstStyle>
            <a:lvl1pPr marL="0" indent="0" algn="l">
              <a:lnSpc>
                <a:spcPct val="100000"/>
              </a:lnSpc>
              <a:spcBef>
                <a:spcPts val="0"/>
              </a:spcBef>
              <a:buNone/>
              <a:defRPr sz="3200" b="1" baseline="0">
                <a:solidFill>
                  <a:schemeClr val="tx1">
                    <a:lumMod val="85000"/>
                    <a:lumOff val="15000"/>
                  </a:schemeClr>
                </a:solidFill>
              </a:defRPr>
            </a:lvl1pPr>
          </a:lstStyle>
          <a:p>
            <a:pPr lvl="0"/>
            <a:r>
              <a:rPr lang="zh-CN" altLang="en-US" dirty="0"/>
              <a:t>单击此处添加标题</a:t>
            </a:r>
            <a:endParaRPr lang="en-US" altLang="zh-CN" dirty="0"/>
          </a:p>
        </p:txBody>
      </p:sp>
    </p:spTree>
    <p:extLst>
      <p:ext uri="{BB962C8B-B14F-4D97-AF65-F5344CB8AC3E}">
        <p14:creationId xmlns:p14="http://schemas.microsoft.com/office/powerpoint/2010/main" val="298302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矩形 5"/>
          <p:cNvSpPr/>
          <p:nvPr userDrawn="1"/>
        </p:nvSpPr>
        <p:spPr>
          <a:xfrm>
            <a:off x="0" y="0"/>
            <a:ext cx="624114" cy="1190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624114" y="543840"/>
            <a:ext cx="3581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2"/>
          <p:cNvSpPr>
            <a:spLocks noGrp="1"/>
          </p:cNvSpPr>
          <p:nvPr>
            <p:ph type="body" sz="quarter" idx="20" hasCustomPrompt="1"/>
          </p:nvPr>
        </p:nvSpPr>
        <p:spPr>
          <a:xfrm>
            <a:off x="758868" y="589968"/>
            <a:ext cx="4343103" cy="584775"/>
          </a:xfrm>
          <a:prstGeom prst="rect">
            <a:avLst/>
          </a:prstGeom>
        </p:spPr>
        <p:txBody>
          <a:bodyPr wrap="square">
            <a:spAutoFit/>
          </a:bodyPr>
          <a:lstStyle>
            <a:lvl1pPr marL="0" indent="0" algn="l">
              <a:lnSpc>
                <a:spcPct val="100000"/>
              </a:lnSpc>
              <a:spcBef>
                <a:spcPts val="0"/>
              </a:spcBef>
              <a:buNone/>
              <a:defRPr sz="3200" b="1" baseline="0">
                <a:solidFill>
                  <a:schemeClr val="bg1"/>
                </a:solidFill>
              </a:defRPr>
            </a:lvl1pPr>
          </a:lstStyle>
          <a:p>
            <a:pPr lvl="0"/>
            <a:r>
              <a:rPr lang="zh-CN" altLang="en-US" dirty="0"/>
              <a:t>单击此处添加标题</a:t>
            </a:r>
            <a:endParaRPr lang="en-US" altLang="zh-CN" dirty="0"/>
          </a:p>
        </p:txBody>
      </p:sp>
    </p:spTree>
    <p:extLst>
      <p:ext uri="{BB962C8B-B14F-4D97-AF65-F5344CB8AC3E}">
        <p14:creationId xmlns:p14="http://schemas.microsoft.com/office/powerpoint/2010/main" val="2382515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3" name="矩形 2"/>
          <p:cNvSpPr/>
          <p:nvPr userDrawn="1"/>
        </p:nvSpPr>
        <p:spPr>
          <a:xfrm>
            <a:off x="0" y="0"/>
            <a:ext cx="12192000" cy="42100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0"/>
            <a:ext cx="624114" cy="1190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624114" y="543840"/>
            <a:ext cx="3581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占位符 2"/>
          <p:cNvSpPr>
            <a:spLocks noGrp="1"/>
          </p:cNvSpPr>
          <p:nvPr>
            <p:ph type="body" sz="quarter" idx="20" hasCustomPrompt="1"/>
          </p:nvPr>
        </p:nvSpPr>
        <p:spPr>
          <a:xfrm>
            <a:off x="758868" y="589968"/>
            <a:ext cx="4343103" cy="584775"/>
          </a:xfrm>
          <a:prstGeom prst="rect">
            <a:avLst/>
          </a:prstGeom>
        </p:spPr>
        <p:txBody>
          <a:bodyPr wrap="square">
            <a:spAutoFit/>
          </a:bodyPr>
          <a:lstStyle>
            <a:lvl1pPr marL="0" indent="0" algn="l">
              <a:lnSpc>
                <a:spcPct val="100000"/>
              </a:lnSpc>
              <a:spcBef>
                <a:spcPts val="0"/>
              </a:spcBef>
              <a:buNone/>
              <a:defRPr sz="3200" b="1" baseline="0">
                <a:solidFill>
                  <a:schemeClr val="bg1"/>
                </a:solidFill>
              </a:defRPr>
            </a:lvl1pPr>
          </a:lstStyle>
          <a:p>
            <a:pPr lvl="0"/>
            <a:r>
              <a:rPr lang="zh-CN" altLang="en-US" dirty="0"/>
              <a:t>单击此处添加标题</a:t>
            </a:r>
            <a:endParaRPr lang="en-US" altLang="zh-CN" dirty="0"/>
          </a:p>
        </p:txBody>
      </p:sp>
    </p:spTree>
    <p:extLst>
      <p:ext uri="{BB962C8B-B14F-4D97-AF65-F5344CB8AC3E}">
        <p14:creationId xmlns:p14="http://schemas.microsoft.com/office/powerpoint/2010/main" val="3583012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41418"/>
      </p:ext>
    </p:extLst>
  </p:cSld>
  <p:clrMap bg1="lt1" tx1="dk1" bg2="lt2" tx2="dk2" accent1="accent1" accent2="accent2" accent3="accent3" accent4="accent4" accent5="accent5" accent6="accent6" hlink="hlink" folHlink="folHlink"/>
  <p:sldLayoutIdLst>
    <p:sldLayoutId id="2147483692" r:id="rId1"/>
    <p:sldLayoutId id="2147483688" r:id="rId2"/>
    <p:sldLayoutId id="2147483696" r:id="rId3"/>
    <p:sldLayoutId id="2147483697" r:id="rId4"/>
    <p:sldLayoutId id="2147483698" r:id="rId5"/>
    <p:sldLayoutId id="2147483694" r:id="rId6"/>
    <p:sldLayoutId id="2147483689" r:id="rId7"/>
    <p:sldLayoutId id="2147483690" r:id="rId8"/>
    <p:sldLayoutId id="2147483691" r:id="rId9"/>
    <p:sldLayoutId id="214748369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98964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3471881" y="2657330"/>
            <a:ext cx="5238131" cy="1938992"/>
          </a:xfrm>
        </p:spPr>
        <p:txBody>
          <a:bodyPr/>
          <a:lstStyle/>
          <a:p>
            <a:r>
              <a:rPr lang="zh-CN" altLang="en-US" dirty="0"/>
              <a:t>特色田园乡村建设的趋势分析与价值研判</a:t>
            </a:r>
            <a:endParaRPr lang="en-US" altLang="zh-CN" dirty="0"/>
          </a:p>
          <a:p>
            <a:endParaRPr lang="en-US" altLang="zh-CN" dirty="0"/>
          </a:p>
        </p:txBody>
      </p:sp>
      <p:sp>
        <p:nvSpPr>
          <p:cNvPr id="8" name="文本占位符 7"/>
          <p:cNvSpPr>
            <a:spLocks noGrp="1"/>
          </p:cNvSpPr>
          <p:nvPr>
            <p:ph type="body" sz="quarter" idx="11"/>
          </p:nvPr>
        </p:nvSpPr>
        <p:spPr>
          <a:xfrm>
            <a:off x="3471881" y="4158042"/>
            <a:ext cx="5238131" cy="461665"/>
          </a:xfrm>
        </p:spPr>
        <p:txBody>
          <a:bodyPr/>
          <a:lstStyle/>
          <a:p>
            <a:r>
              <a:rPr lang="zh-CN" altLang="en-US" dirty="0"/>
              <a:t>许文锦 毛敬言 刘乐欣 孙潇 羿王力</a:t>
            </a:r>
            <a:endParaRPr lang="en-US" altLang="zh-CN" dirty="0"/>
          </a:p>
          <a:p>
            <a:r>
              <a:rPr lang="zh-CN" altLang="en-US" dirty="0"/>
              <a:t>指导老师：徐瑾</a:t>
            </a:r>
            <a:endParaRPr lang="en-US" altLang="zh-CN" dirty="0"/>
          </a:p>
        </p:txBody>
      </p:sp>
      <p:cxnSp>
        <p:nvCxnSpPr>
          <p:cNvPr id="3" name="直接连接符 2"/>
          <p:cNvCxnSpPr/>
          <p:nvPr/>
        </p:nvCxnSpPr>
        <p:spPr>
          <a:xfrm>
            <a:off x="5493220" y="4110471"/>
            <a:ext cx="1195452" cy="0"/>
          </a:xfrm>
          <a:prstGeom prst="line">
            <a:avLst/>
          </a:prstGeom>
          <a:ln w="12700">
            <a:solidFill>
              <a:schemeClr val="bg1"/>
            </a:solidFill>
          </a:ln>
        </p:spPr>
        <p:style>
          <a:lnRef idx="3">
            <a:schemeClr val="accent1"/>
          </a:lnRef>
          <a:fillRef idx="0">
            <a:schemeClr val="accent1"/>
          </a:fillRef>
          <a:effectRef idx="2">
            <a:schemeClr val="accent1"/>
          </a:effectRef>
          <a:fontRef idx="minor">
            <a:schemeClr val="tx1"/>
          </a:fontRef>
        </p:style>
      </p:cxnSp>
      <p:sp>
        <p:nvSpPr>
          <p:cNvPr id="5" name="文本占位符 6">
            <a:extLst>
              <a:ext uri="{FF2B5EF4-FFF2-40B4-BE49-F238E27FC236}">
                <a16:creationId xmlns:a16="http://schemas.microsoft.com/office/drawing/2014/main" id="{4D6B7C15-0325-4EED-933B-A10C202E4BCD}"/>
              </a:ext>
            </a:extLst>
          </p:cNvPr>
          <p:cNvSpPr txBox="1">
            <a:spLocks/>
          </p:cNvSpPr>
          <p:nvPr/>
        </p:nvSpPr>
        <p:spPr>
          <a:xfrm>
            <a:off x="3471881" y="1949444"/>
            <a:ext cx="5238131" cy="707886"/>
          </a:xfrm>
          <a:prstGeom prst="rect">
            <a:avLst/>
          </a:prstGeom>
        </p:spPr>
        <p:txBody>
          <a:bodyPr>
            <a:spAutoFit/>
          </a:bodyPr>
          <a:lstStyle>
            <a:lvl1pPr marL="0" indent="0" algn="ctr" defTabSz="914400" rtl="0" eaLnBrk="1" latinLnBrk="0" hangingPunct="1">
              <a:lnSpc>
                <a:spcPct val="100000"/>
              </a:lnSpc>
              <a:spcBef>
                <a:spcPts val="0"/>
              </a:spcBef>
              <a:buFont typeface="Arial" panose="020B0604020202020204" pitchFamily="34" charset="0"/>
              <a:buNone/>
              <a:defRPr sz="40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t>
            </a:r>
            <a:r>
              <a:rPr lang="zh-CN" altLang="en-US" dirty="0"/>
              <a:t>中期汇报</a:t>
            </a:r>
            <a:r>
              <a:rPr lang="en-US" altLang="zh-CN" dirty="0"/>
              <a:t>-</a:t>
            </a:r>
          </a:p>
        </p:txBody>
      </p:sp>
    </p:spTree>
    <p:extLst>
      <p:ext uri="{BB962C8B-B14F-4D97-AF65-F5344CB8AC3E}">
        <p14:creationId xmlns:p14="http://schemas.microsoft.com/office/powerpoint/2010/main" val="417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A2C9C1B9-06B4-4773-9E21-B3FDDB83F027}"/>
              </a:ext>
            </a:extLst>
          </p:cNvPr>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grpSp>
        <p:nvGrpSpPr>
          <p:cNvPr id="17" name="组合 16">
            <a:extLst>
              <a:ext uri="{FF2B5EF4-FFF2-40B4-BE49-F238E27FC236}">
                <a16:creationId xmlns:a16="http://schemas.microsoft.com/office/drawing/2014/main" id="{203A6B00-6AA4-4227-9AAF-76A595771968}"/>
              </a:ext>
            </a:extLst>
          </p:cNvPr>
          <p:cNvGrpSpPr/>
          <p:nvPr/>
        </p:nvGrpSpPr>
        <p:grpSpPr>
          <a:xfrm>
            <a:off x="620889" y="1270348"/>
            <a:ext cx="1534974" cy="1621637"/>
            <a:chOff x="1350379" y="1281334"/>
            <a:chExt cx="1534974" cy="1621637"/>
          </a:xfrm>
        </p:grpSpPr>
        <p:sp>
          <p:nvSpPr>
            <p:cNvPr id="18" name="矩形 4">
              <a:extLst>
                <a:ext uri="{FF2B5EF4-FFF2-40B4-BE49-F238E27FC236}">
                  <a16:creationId xmlns:a16="http://schemas.microsoft.com/office/drawing/2014/main" id="{929CA08A-D95C-4440-88A7-32C51932A8EF}"/>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538A77FE-64D8-4EA0-83A2-F1372FF4260B}"/>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湖南郴州</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金山村</a:t>
              </a:r>
            </a:p>
          </p:txBody>
        </p:sp>
      </p:grpSp>
      <p:grpSp>
        <p:nvGrpSpPr>
          <p:cNvPr id="20" name="组合 19">
            <a:extLst>
              <a:ext uri="{FF2B5EF4-FFF2-40B4-BE49-F238E27FC236}">
                <a16:creationId xmlns:a16="http://schemas.microsoft.com/office/drawing/2014/main" id="{4C87CE0E-C741-42F0-A4C0-AEAB808BE2EC}"/>
              </a:ext>
            </a:extLst>
          </p:cNvPr>
          <p:cNvGrpSpPr/>
          <p:nvPr/>
        </p:nvGrpSpPr>
        <p:grpSpPr>
          <a:xfrm>
            <a:off x="2242902" y="1273915"/>
            <a:ext cx="1534974" cy="1621637"/>
            <a:chOff x="1350379" y="1281334"/>
            <a:chExt cx="1534974" cy="1621637"/>
          </a:xfrm>
        </p:grpSpPr>
        <p:sp>
          <p:nvSpPr>
            <p:cNvPr id="21" name="矩形 4">
              <a:extLst>
                <a:ext uri="{FF2B5EF4-FFF2-40B4-BE49-F238E27FC236}">
                  <a16:creationId xmlns:a16="http://schemas.microsoft.com/office/drawing/2014/main" id="{25F9F6F5-1B0A-4A92-BA7F-9782D9986ADE}"/>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6664686-E75A-4A20-891F-1DAF9BAEE28F}"/>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浙江松阳</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界首村</a:t>
              </a:r>
            </a:p>
          </p:txBody>
        </p:sp>
      </p:grpSp>
      <p:grpSp>
        <p:nvGrpSpPr>
          <p:cNvPr id="23" name="组合 22">
            <a:extLst>
              <a:ext uri="{FF2B5EF4-FFF2-40B4-BE49-F238E27FC236}">
                <a16:creationId xmlns:a16="http://schemas.microsoft.com/office/drawing/2014/main" id="{CFA6E733-FF84-4C94-BC78-462729850821}"/>
              </a:ext>
            </a:extLst>
          </p:cNvPr>
          <p:cNvGrpSpPr/>
          <p:nvPr/>
        </p:nvGrpSpPr>
        <p:grpSpPr>
          <a:xfrm>
            <a:off x="3864915" y="1273915"/>
            <a:ext cx="1534974" cy="1621637"/>
            <a:chOff x="1350379" y="1281334"/>
            <a:chExt cx="1534974" cy="1621637"/>
          </a:xfrm>
        </p:grpSpPr>
        <p:sp>
          <p:nvSpPr>
            <p:cNvPr id="24" name="矩形 4">
              <a:extLst>
                <a:ext uri="{FF2B5EF4-FFF2-40B4-BE49-F238E27FC236}">
                  <a16:creationId xmlns:a16="http://schemas.microsoft.com/office/drawing/2014/main" id="{E798D50C-89BD-4AFF-B8A4-5B62C469DF72}"/>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829DA5CA-A6A9-482F-84B1-EC782009A39F}"/>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河南信阳</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西河村</a:t>
              </a:r>
            </a:p>
          </p:txBody>
        </p:sp>
      </p:grpSp>
      <p:grpSp>
        <p:nvGrpSpPr>
          <p:cNvPr id="26" name="组合 25">
            <a:extLst>
              <a:ext uri="{FF2B5EF4-FFF2-40B4-BE49-F238E27FC236}">
                <a16:creationId xmlns:a16="http://schemas.microsoft.com/office/drawing/2014/main" id="{F5002CE0-FC24-4DEA-9419-B3F05F60DE10}"/>
              </a:ext>
            </a:extLst>
          </p:cNvPr>
          <p:cNvGrpSpPr/>
          <p:nvPr/>
        </p:nvGrpSpPr>
        <p:grpSpPr>
          <a:xfrm>
            <a:off x="5487733" y="1267488"/>
            <a:ext cx="1534974" cy="1621637"/>
            <a:chOff x="1350379" y="1281334"/>
            <a:chExt cx="1534974" cy="1621637"/>
          </a:xfrm>
        </p:grpSpPr>
        <p:sp>
          <p:nvSpPr>
            <p:cNvPr id="27" name="矩形 4">
              <a:extLst>
                <a:ext uri="{FF2B5EF4-FFF2-40B4-BE49-F238E27FC236}">
                  <a16:creationId xmlns:a16="http://schemas.microsoft.com/office/drawing/2014/main" id="{A88A67AC-EB33-441D-AC04-A57DF01A761A}"/>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80A62DB9-5550-467D-8881-B070487C6662}"/>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福建三明</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上坪村</a:t>
              </a:r>
            </a:p>
          </p:txBody>
        </p:sp>
      </p:grpSp>
      <p:grpSp>
        <p:nvGrpSpPr>
          <p:cNvPr id="29" name="组合 28">
            <a:extLst>
              <a:ext uri="{FF2B5EF4-FFF2-40B4-BE49-F238E27FC236}">
                <a16:creationId xmlns:a16="http://schemas.microsoft.com/office/drawing/2014/main" id="{BF30CB2F-B552-40E2-8026-ED6E93C72965}"/>
              </a:ext>
            </a:extLst>
          </p:cNvPr>
          <p:cNvGrpSpPr/>
          <p:nvPr/>
        </p:nvGrpSpPr>
        <p:grpSpPr>
          <a:xfrm>
            <a:off x="7113020" y="1265844"/>
            <a:ext cx="1534974" cy="1621637"/>
            <a:chOff x="1350379" y="1281334"/>
            <a:chExt cx="1534974" cy="1621637"/>
          </a:xfrm>
        </p:grpSpPr>
        <p:sp>
          <p:nvSpPr>
            <p:cNvPr id="30" name="矩形 4">
              <a:extLst>
                <a:ext uri="{FF2B5EF4-FFF2-40B4-BE49-F238E27FC236}">
                  <a16:creationId xmlns:a16="http://schemas.microsoft.com/office/drawing/2014/main" id="{FD6D78C5-F6B7-473E-9B8D-D537F4284114}"/>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91EA64D-66D0-482F-896A-E3D36ED9073C}"/>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江苏南京</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石塘村</a:t>
              </a:r>
            </a:p>
          </p:txBody>
        </p:sp>
      </p:grpSp>
      <p:grpSp>
        <p:nvGrpSpPr>
          <p:cNvPr id="32" name="组合 31">
            <a:extLst>
              <a:ext uri="{FF2B5EF4-FFF2-40B4-BE49-F238E27FC236}">
                <a16:creationId xmlns:a16="http://schemas.microsoft.com/office/drawing/2014/main" id="{889DE597-5EA4-474C-966B-158B4759027C}"/>
              </a:ext>
            </a:extLst>
          </p:cNvPr>
          <p:cNvGrpSpPr/>
          <p:nvPr/>
        </p:nvGrpSpPr>
        <p:grpSpPr>
          <a:xfrm>
            <a:off x="620889" y="3133225"/>
            <a:ext cx="1534974" cy="1621637"/>
            <a:chOff x="1350379" y="1281334"/>
            <a:chExt cx="1534974" cy="1621637"/>
          </a:xfrm>
        </p:grpSpPr>
        <p:sp>
          <p:nvSpPr>
            <p:cNvPr id="33" name="矩形 4">
              <a:extLst>
                <a:ext uri="{FF2B5EF4-FFF2-40B4-BE49-F238E27FC236}">
                  <a16:creationId xmlns:a16="http://schemas.microsoft.com/office/drawing/2014/main" id="{80F17E14-0947-4F7E-97C4-EEA00807EB35}"/>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979C1A8D-1297-48EA-B665-09CA0C14B01E}"/>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江西井冈山</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大仓村</a:t>
              </a:r>
            </a:p>
          </p:txBody>
        </p:sp>
      </p:grpSp>
      <p:grpSp>
        <p:nvGrpSpPr>
          <p:cNvPr id="35" name="组合 34">
            <a:extLst>
              <a:ext uri="{FF2B5EF4-FFF2-40B4-BE49-F238E27FC236}">
                <a16:creationId xmlns:a16="http://schemas.microsoft.com/office/drawing/2014/main" id="{E10FAB93-F4D6-40C4-B843-48C46DA33EE8}"/>
              </a:ext>
            </a:extLst>
          </p:cNvPr>
          <p:cNvGrpSpPr/>
          <p:nvPr/>
        </p:nvGrpSpPr>
        <p:grpSpPr>
          <a:xfrm>
            <a:off x="2243784" y="3133225"/>
            <a:ext cx="1534974" cy="1621637"/>
            <a:chOff x="1350379" y="1281334"/>
            <a:chExt cx="1534974" cy="1621637"/>
          </a:xfrm>
        </p:grpSpPr>
        <p:sp>
          <p:nvSpPr>
            <p:cNvPr id="36" name="矩形 4">
              <a:extLst>
                <a:ext uri="{FF2B5EF4-FFF2-40B4-BE49-F238E27FC236}">
                  <a16:creationId xmlns:a16="http://schemas.microsoft.com/office/drawing/2014/main" id="{EBBF3355-2F68-45DD-BD74-B72A80A10E88}"/>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FF2B96A7-48BB-48B4-AC5E-B16804A2E666}"/>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上海奉贤</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吴房村</a:t>
              </a:r>
            </a:p>
          </p:txBody>
        </p:sp>
      </p:grpSp>
      <p:grpSp>
        <p:nvGrpSpPr>
          <p:cNvPr id="41" name="组合 40">
            <a:extLst>
              <a:ext uri="{FF2B5EF4-FFF2-40B4-BE49-F238E27FC236}">
                <a16:creationId xmlns:a16="http://schemas.microsoft.com/office/drawing/2014/main" id="{429ACB20-8EFD-431B-A267-503D29AC78E0}"/>
              </a:ext>
            </a:extLst>
          </p:cNvPr>
          <p:cNvGrpSpPr/>
          <p:nvPr/>
        </p:nvGrpSpPr>
        <p:grpSpPr>
          <a:xfrm>
            <a:off x="5500626" y="3139459"/>
            <a:ext cx="1534974" cy="1621637"/>
            <a:chOff x="1350379" y="1281334"/>
            <a:chExt cx="1534974" cy="1621637"/>
          </a:xfrm>
        </p:grpSpPr>
        <p:sp>
          <p:nvSpPr>
            <p:cNvPr id="42" name="矩形 4">
              <a:extLst>
                <a:ext uri="{FF2B5EF4-FFF2-40B4-BE49-F238E27FC236}">
                  <a16:creationId xmlns:a16="http://schemas.microsoft.com/office/drawing/2014/main" id="{D648099D-FAAD-4764-BBD3-B5E28D1B436E}"/>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A4AE0967-CFD8-4622-908F-17F8A51CCBF1}"/>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浙江松阳</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横坑村</a:t>
              </a:r>
            </a:p>
          </p:txBody>
        </p:sp>
      </p:grpSp>
      <p:grpSp>
        <p:nvGrpSpPr>
          <p:cNvPr id="44" name="组合 43">
            <a:extLst>
              <a:ext uri="{FF2B5EF4-FFF2-40B4-BE49-F238E27FC236}">
                <a16:creationId xmlns:a16="http://schemas.microsoft.com/office/drawing/2014/main" id="{6F1AE0A5-EE81-4352-AC95-75807B9C1692}"/>
              </a:ext>
            </a:extLst>
          </p:cNvPr>
          <p:cNvGrpSpPr/>
          <p:nvPr/>
        </p:nvGrpSpPr>
        <p:grpSpPr>
          <a:xfrm>
            <a:off x="7121983" y="3131581"/>
            <a:ext cx="1534974" cy="1621637"/>
            <a:chOff x="1350379" y="1281334"/>
            <a:chExt cx="1534974" cy="1621637"/>
          </a:xfrm>
        </p:grpSpPr>
        <p:sp>
          <p:nvSpPr>
            <p:cNvPr id="45" name="矩形 4">
              <a:extLst>
                <a:ext uri="{FF2B5EF4-FFF2-40B4-BE49-F238E27FC236}">
                  <a16:creationId xmlns:a16="http://schemas.microsoft.com/office/drawing/2014/main" id="{26F5F0D9-A700-4EC8-80CD-2B60307AE6A5}"/>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96ECA06-3827-4822-8B6A-C31BFC4715FB}"/>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贵州遵义</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桐梓县</a:t>
              </a:r>
            </a:p>
          </p:txBody>
        </p:sp>
      </p:grpSp>
      <p:grpSp>
        <p:nvGrpSpPr>
          <p:cNvPr id="47" name="组合 46">
            <a:extLst>
              <a:ext uri="{FF2B5EF4-FFF2-40B4-BE49-F238E27FC236}">
                <a16:creationId xmlns:a16="http://schemas.microsoft.com/office/drawing/2014/main" id="{B6AC6D1C-44EF-45E8-84AE-95E815DA7953}"/>
              </a:ext>
            </a:extLst>
          </p:cNvPr>
          <p:cNvGrpSpPr/>
          <p:nvPr/>
        </p:nvGrpSpPr>
        <p:grpSpPr>
          <a:xfrm>
            <a:off x="620889" y="4894627"/>
            <a:ext cx="1534974" cy="1621637"/>
            <a:chOff x="1350379" y="1281334"/>
            <a:chExt cx="1534974" cy="1621637"/>
          </a:xfrm>
        </p:grpSpPr>
        <p:sp>
          <p:nvSpPr>
            <p:cNvPr id="48" name="矩形 4">
              <a:extLst>
                <a:ext uri="{FF2B5EF4-FFF2-40B4-BE49-F238E27FC236}">
                  <a16:creationId xmlns:a16="http://schemas.microsoft.com/office/drawing/2014/main" id="{6580DD5B-BDD4-4E66-A786-AFEF4EE52BC2}"/>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977C2E35-E308-4B74-92D9-EEDD1CF25E8C}"/>
                </a:ext>
              </a:extLst>
            </p:cNvPr>
            <p:cNvSpPr txBox="1"/>
            <p:nvPr/>
          </p:nvSpPr>
          <p:spPr>
            <a:xfrm>
              <a:off x="1350379" y="1281334"/>
              <a:ext cx="1534974" cy="996555"/>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北京怀柔</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田仙峪村</a:t>
              </a:r>
            </a:p>
          </p:txBody>
        </p:sp>
      </p:grpSp>
      <p:grpSp>
        <p:nvGrpSpPr>
          <p:cNvPr id="50" name="组合 49">
            <a:extLst>
              <a:ext uri="{FF2B5EF4-FFF2-40B4-BE49-F238E27FC236}">
                <a16:creationId xmlns:a16="http://schemas.microsoft.com/office/drawing/2014/main" id="{49727213-7B30-48D1-A6A3-34936488DB7E}"/>
              </a:ext>
            </a:extLst>
          </p:cNvPr>
          <p:cNvGrpSpPr/>
          <p:nvPr/>
        </p:nvGrpSpPr>
        <p:grpSpPr>
          <a:xfrm>
            <a:off x="2253309" y="4883641"/>
            <a:ext cx="1534974" cy="1621637"/>
            <a:chOff x="1350379" y="1281334"/>
            <a:chExt cx="1534974" cy="1621637"/>
          </a:xfrm>
        </p:grpSpPr>
        <p:sp>
          <p:nvSpPr>
            <p:cNvPr id="51" name="矩形 4">
              <a:extLst>
                <a:ext uri="{FF2B5EF4-FFF2-40B4-BE49-F238E27FC236}">
                  <a16:creationId xmlns:a16="http://schemas.microsoft.com/office/drawing/2014/main" id="{0004FE10-151F-43E6-A080-49FE79610E0C}"/>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9E643D9B-43E2-4ED4-87CD-34A8FD65D50A}"/>
                </a:ext>
              </a:extLst>
            </p:cNvPr>
            <p:cNvSpPr txBox="1"/>
            <p:nvPr/>
          </p:nvSpPr>
          <p:spPr>
            <a:xfrm>
              <a:off x="1350379" y="1281334"/>
              <a:ext cx="1534974" cy="996555"/>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云南昆明</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大摆衣村</a:t>
              </a:r>
            </a:p>
          </p:txBody>
        </p:sp>
      </p:grpSp>
      <p:grpSp>
        <p:nvGrpSpPr>
          <p:cNvPr id="53" name="组合 52">
            <a:extLst>
              <a:ext uri="{FF2B5EF4-FFF2-40B4-BE49-F238E27FC236}">
                <a16:creationId xmlns:a16="http://schemas.microsoft.com/office/drawing/2014/main" id="{BC362F1F-A815-48C8-BEE0-957A7DDAB62A}"/>
              </a:ext>
            </a:extLst>
          </p:cNvPr>
          <p:cNvGrpSpPr/>
          <p:nvPr/>
        </p:nvGrpSpPr>
        <p:grpSpPr>
          <a:xfrm>
            <a:off x="3878935" y="4883641"/>
            <a:ext cx="1534974" cy="1621637"/>
            <a:chOff x="1350379" y="1281334"/>
            <a:chExt cx="1534974" cy="1621637"/>
          </a:xfrm>
        </p:grpSpPr>
        <p:sp>
          <p:nvSpPr>
            <p:cNvPr id="54" name="矩形 4">
              <a:extLst>
                <a:ext uri="{FF2B5EF4-FFF2-40B4-BE49-F238E27FC236}">
                  <a16:creationId xmlns:a16="http://schemas.microsoft.com/office/drawing/2014/main" id="{75EA17C1-C180-46A6-A786-E4028288D373}"/>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E485A3E1-87CD-4B1E-834F-8C7FB5CD2DB1}"/>
                </a:ext>
              </a:extLst>
            </p:cNvPr>
            <p:cNvSpPr txBox="1"/>
            <p:nvPr/>
          </p:nvSpPr>
          <p:spPr>
            <a:xfrm>
              <a:off x="1350379" y="1281334"/>
              <a:ext cx="1534974" cy="996555"/>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上海鞍山</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三村小区</a:t>
              </a:r>
            </a:p>
          </p:txBody>
        </p:sp>
      </p:grpSp>
      <p:grpSp>
        <p:nvGrpSpPr>
          <p:cNvPr id="56" name="组合 55">
            <a:extLst>
              <a:ext uri="{FF2B5EF4-FFF2-40B4-BE49-F238E27FC236}">
                <a16:creationId xmlns:a16="http://schemas.microsoft.com/office/drawing/2014/main" id="{110955AA-8DA7-41C7-B06F-B2559167379A}"/>
              </a:ext>
            </a:extLst>
          </p:cNvPr>
          <p:cNvGrpSpPr/>
          <p:nvPr/>
        </p:nvGrpSpPr>
        <p:grpSpPr>
          <a:xfrm>
            <a:off x="5500626" y="4881997"/>
            <a:ext cx="1534974" cy="1621637"/>
            <a:chOff x="1350379" y="1281334"/>
            <a:chExt cx="1534974" cy="1621637"/>
          </a:xfrm>
        </p:grpSpPr>
        <p:sp>
          <p:nvSpPr>
            <p:cNvPr id="57" name="矩形 4">
              <a:extLst>
                <a:ext uri="{FF2B5EF4-FFF2-40B4-BE49-F238E27FC236}">
                  <a16:creationId xmlns:a16="http://schemas.microsoft.com/office/drawing/2014/main" id="{0D6D95EA-9632-4558-A5F3-C29B20DD050F}"/>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F60DBE42-AC41-4481-8FC6-7AE8124CC301}"/>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北京斋堂</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马栏村</a:t>
              </a:r>
            </a:p>
          </p:txBody>
        </p:sp>
      </p:grpSp>
      <p:grpSp>
        <p:nvGrpSpPr>
          <p:cNvPr id="59" name="组合 58">
            <a:extLst>
              <a:ext uri="{FF2B5EF4-FFF2-40B4-BE49-F238E27FC236}">
                <a16:creationId xmlns:a16="http://schemas.microsoft.com/office/drawing/2014/main" id="{B0C6FD44-777A-48B0-88F9-A7F9714AEE7F}"/>
              </a:ext>
            </a:extLst>
          </p:cNvPr>
          <p:cNvGrpSpPr/>
          <p:nvPr/>
        </p:nvGrpSpPr>
        <p:grpSpPr>
          <a:xfrm>
            <a:off x="7121983" y="4881997"/>
            <a:ext cx="1534974" cy="1621637"/>
            <a:chOff x="1350379" y="1281334"/>
            <a:chExt cx="1534974" cy="1621637"/>
          </a:xfrm>
        </p:grpSpPr>
        <p:sp>
          <p:nvSpPr>
            <p:cNvPr id="60" name="矩形 4">
              <a:extLst>
                <a:ext uri="{FF2B5EF4-FFF2-40B4-BE49-F238E27FC236}">
                  <a16:creationId xmlns:a16="http://schemas.microsoft.com/office/drawing/2014/main" id="{06131D9C-073F-4034-994A-D94B53F520B1}"/>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85A133C1-2486-4F3A-A171-0522B865531A}"/>
                </a:ext>
              </a:extLst>
            </p:cNvPr>
            <p:cNvSpPr txBox="1"/>
            <p:nvPr/>
          </p:nvSpPr>
          <p:spPr>
            <a:xfrm>
              <a:off x="1350379" y="1281334"/>
              <a:ext cx="1534974" cy="91512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台湾长庚</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养生文化村</a:t>
              </a:r>
            </a:p>
          </p:txBody>
        </p:sp>
      </p:grpSp>
      <p:grpSp>
        <p:nvGrpSpPr>
          <p:cNvPr id="62" name="组合 61">
            <a:extLst>
              <a:ext uri="{FF2B5EF4-FFF2-40B4-BE49-F238E27FC236}">
                <a16:creationId xmlns:a16="http://schemas.microsoft.com/office/drawing/2014/main" id="{24BF9130-0006-42C7-8B9A-5703B8EFCBCF}"/>
              </a:ext>
            </a:extLst>
          </p:cNvPr>
          <p:cNvGrpSpPr/>
          <p:nvPr/>
        </p:nvGrpSpPr>
        <p:grpSpPr>
          <a:xfrm>
            <a:off x="8738307" y="1255314"/>
            <a:ext cx="1534974" cy="1621637"/>
            <a:chOff x="1350379" y="1281334"/>
            <a:chExt cx="1534974" cy="1621637"/>
          </a:xfrm>
        </p:grpSpPr>
        <p:sp>
          <p:nvSpPr>
            <p:cNvPr id="63" name="矩形 4">
              <a:extLst>
                <a:ext uri="{FF2B5EF4-FFF2-40B4-BE49-F238E27FC236}">
                  <a16:creationId xmlns:a16="http://schemas.microsoft.com/office/drawing/2014/main" id="{E5C67D23-947D-48DF-A6F3-2E6D42EEDD42}"/>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87B6C33E-3D78-4F95-8F15-B5896362F604}"/>
                </a:ext>
              </a:extLst>
            </p:cNvPr>
            <p:cNvSpPr txBox="1"/>
            <p:nvPr/>
          </p:nvSpPr>
          <p:spPr>
            <a:xfrm>
              <a:off x="1350379" y="1281334"/>
              <a:ext cx="1534974" cy="996555"/>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江苏南京</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徐家院村</a:t>
              </a:r>
            </a:p>
          </p:txBody>
        </p:sp>
      </p:grpSp>
      <p:grpSp>
        <p:nvGrpSpPr>
          <p:cNvPr id="65" name="组合 64">
            <a:extLst>
              <a:ext uri="{FF2B5EF4-FFF2-40B4-BE49-F238E27FC236}">
                <a16:creationId xmlns:a16="http://schemas.microsoft.com/office/drawing/2014/main" id="{2FBC021E-128E-4A26-A6B4-8D3AA1F1C90D}"/>
              </a:ext>
            </a:extLst>
          </p:cNvPr>
          <p:cNvGrpSpPr/>
          <p:nvPr/>
        </p:nvGrpSpPr>
        <p:grpSpPr>
          <a:xfrm>
            <a:off x="8756233" y="3128721"/>
            <a:ext cx="1534974" cy="1621637"/>
            <a:chOff x="1350379" y="1281334"/>
            <a:chExt cx="1534974" cy="1621637"/>
          </a:xfrm>
        </p:grpSpPr>
        <p:sp>
          <p:nvSpPr>
            <p:cNvPr id="66" name="矩形 4">
              <a:extLst>
                <a:ext uri="{FF2B5EF4-FFF2-40B4-BE49-F238E27FC236}">
                  <a16:creationId xmlns:a16="http://schemas.microsoft.com/office/drawing/2014/main" id="{4785A607-8003-4348-90AB-ECA71AEF40B1}"/>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AC8BAD26-05C9-41BB-8D25-9C6165D97D5A}"/>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贵州贞丰</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平桥村</a:t>
              </a:r>
            </a:p>
          </p:txBody>
        </p:sp>
      </p:grpSp>
      <p:grpSp>
        <p:nvGrpSpPr>
          <p:cNvPr id="68" name="组合 67">
            <a:extLst>
              <a:ext uri="{FF2B5EF4-FFF2-40B4-BE49-F238E27FC236}">
                <a16:creationId xmlns:a16="http://schemas.microsoft.com/office/drawing/2014/main" id="{D258431D-02B6-400C-905F-88B7C2152386}"/>
              </a:ext>
            </a:extLst>
          </p:cNvPr>
          <p:cNvGrpSpPr/>
          <p:nvPr/>
        </p:nvGrpSpPr>
        <p:grpSpPr>
          <a:xfrm>
            <a:off x="8756233" y="4894627"/>
            <a:ext cx="1534974" cy="1621637"/>
            <a:chOff x="1350379" y="1281334"/>
            <a:chExt cx="1534974" cy="1621637"/>
          </a:xfrm>
        </p:grpSpPr>
        <p:sp>
          <p:nvSpPr>
            <p:cNvPr id="69" name="矩形 4">
              <a:extLst>
                <a:ext uri="{FF2B5EF4-FFF2-40B4-BE49-F238E27FC236}">
                  <a16:creationId xmlns:a16="http://schemas.microsoft.com/office/drawing/2014/main" id="{5C651B5E-C293-4064-AA86-96C52C3115E9}"/>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19862C57-E97C-4FCC-BD31-EEC2B4CE3D5F}"/>
                </a:ext>
              </a:extLst>
            </p:cNvPr>
            <p:cNvSpPr txBox="1"/>
            <p:nvPr/>
          </p:nvSpPr>
          <p:spPr>
            <a:xfrm>
              <a:off x="1350379" y="1281334"/>
              <a:ext cx="1534974" cy="996555"/>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浙江永嘉</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过路滩村</a:t>
              </a:r>
            </a:p>
          </p:txBody>
        </p:sp>
      </p:grpSp>
      <p:grpSp>
        <p:nvGrpSpPr>
          <p:cNvPr id="71" name="组合 70">
            <a:extLst>
              <a:ext uri="{FF2B5EF4-FFF2-40B4-BE49-F238E27FC236}">
                <a16:creationId xmlns:a16="http://schemas.microsoft.com/office/drawing/2014/main" id="{BD75D783-11D4-41F3-963D-CA83CC8E1479}"/>
              </a:ext>
            </a:extLst>
          </p:cNvPr>
          <p:cNvGrpSpPr/>
          <p:nvPr/>
        </p:nvGrpSpPr>
        <p:grpSpPr>
          <a:xfrm>
            <a:off x="10363594" y="1255314"/>
            <a:ext cx="1534974" cy="1621637"/>
            <a:chOff x="1350379" y="1281334"/>
            <a:chExt cx="1534974" cy="1621637"/>
          </a:xfrm>
        </p:grpSpPr>
        <p:sp>
          <p:nvSpPr>
            <p:cNvPr id="72" name="矩形 4">
              <a:extLst>
                <a:ext uri="{FF2B5EF4-FFF2-40B4-BE49-F238E27FC236}">
                  <a16:creationId xmlns:a16="http://schemas.microsoft.com/office/drawing/2014/main" id="{1052810C-CF55-4D0D-A603-FBF98C33CC14}"/>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4B57D783-42E6-4D3A-842A-BCF4B559B636}"/>
                </a:ext>
              </a:extLst>
            </p:cNvPr>
            <p:cNvSpPr txBox="1"/>
            <p:nvPr/>
          </p:nvSpPr>
          <p:spPr>
            <a:xfrm>
              <a:off x="1350379" y="1281334"/>
              <a:ext cx="1534974" cy="996555"/>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湖南凤凰山</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江凉灯村</a:t>
              </a:r>
            </a:p>
          </p:txBody>
        </p:sp>
      </p:grpSp>
      <p:grpSp>
        <p:nvGrpSpPr>
          <p:cNvPr id="74" name="组合 73">
            <a:extLst>
              <a:ext uri="{FF2B5EF4-FFF2-40B4-BE49-F238E27FC236}">
                <a16:creationId xmlns:a16="http://schemas.microsoft.com/office/drawing/2014/main" id="{EA580A25-C861-4777-BABF-5CBFECA783D6}"/>
              </a:ext>
            </a:extLst>
          </p:cNvPr>
          <p:cNvGrpSpPr/>
          <p:nvPr/>
        </p:nvGrpSpPr>
        <p:grpSpPr>
          <a:xfrm>
            <a:off x="10388653" y="3126183"/>
            <a:ext cx="1534974" cy="1621637"/>
            <a:chOff x="1350379" y="1281334"/>
            <a:chExt cx="1534974" cy="1621637"/>
          </a:xfrm>
        </p:grpSpPr>
        <p:sp>
          <p:nvSpPr>
            <p:cNvPr id="75" name="矩形 4">
              <a:extLst>
                <a:ext uri="{FF2B5EF4-FFF2-40B4-BE49-F238E27FC236}">
                  <a16:creationId xmlns:a16="http://schemas.microsoft.com/office/drawing/2014/main" id="{43ADF7A0-A28F-48D9-93F7-8274136B504A}"/>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BDE42536-A4DD-4476-85E3-5A1B3885331C}"/>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江西景德镇</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前程村</a:t>
              </a:r>
            </a:p>
          </p:txBody>
        </p:sp>
      </p:grpSp>
      <p:grpSp>
        <p:nvGrpSpPr>
          <p:cNvPr id="77" name="组合 76">
            <a:extLst>
              <a:ext uri="{FF2B5EF4-FFF2-40B4-BE49-F238E27FC236}">
                <a16:creationId xmlns:a16="http://schemas.microsoft.com/office/drawing/2014/main" id="{5C832F78-5B00-4E00-9B9D-05963C931BFA}"/>
              </a:ext>
            </a:extLst>
          </p:cNvPr>
          <p:cNvGrpSpPr/>
          <p:nvPr/>
        </p:nvGrpSpPr>
        <p:grpSpPr>
          <a:xfrm>
            <a:off x="10388653" y="4881997"/>
            <a:ext cx="1534974" cy="1621637"/>
            <a:chOff x="1350379" y="1281334"/>
            <a:chExt cx="1534974" cy="1621637"/>
          </a:xfrm>
        </p:grpSpPr>
        <p:sp>
          <p:nvSpPr>
            <p:cNvPr id="78" name="矩形 4">
              <a:extLst>
                <a:ext uri="{FF2B5EF4-FFF2-40B4-BE49-F238E27FC236}">
                  <a16:creationId xmlns:a16="http://schemas.microsoft.com/office/drawing/2014/main" id="{2BD3710F-8992-4543-A81A-02CCC330A617}"/>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6C68BF04-B573-4EB8-B040-159F49A2FB0D}"/>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浙江松阳</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兴村</a:t>
              </a:r>
            </a:p>
          </p:txBody>
        </p:sp>
      </p:grpSp>
      <p:grpSp>
        <p:nvGrpSpPr>
          <p:cNvPr id="80" name="组合 79">
            <a:extLst>
              <a:ext uri="{FF2B5EF4-FFF2-40B4-BE49-F238E27FC236}">
                <a16:creationId xmlns:a16="http://schemas.microsoft.com/office/drawing/2014/main" id="{9B6DA42D-26D7-4889-A91A-020F1DC40CB3}"/>
              </a:ext>
            </a:extLst>
          </p:cNvPr>
          <p:cNvGrpSpPr/>
          <p:nvPr/>
        </p:nvGrpSpPr>
        <p:grpSpPr>
          <a:xfrm>
            <a:off x="3864915" y="3131635"/>
            <a:ext cx="1534974" cy="1621637"/>
            <a:chOff x="1350379" y="1281334"/>
            <a:chExt cx="1534974" cy="1621637"/>
          </a:xfrm>
        </p:grpSpPr>
        <p:sp>
          <p:nvSpPr>
            <p:cNvPr id="81" name="矩形 4">
              <a:extLst>
                <a:ext uri="{FF2B5EF4-FFF2-40B4-BE49-F238E27FC236}">
                  <a16:creationId xmlns:a16="http://schemas.microsoft.com/office/drawing/2014/main" id="{D13174C1-6F98-4C28-BBFD-1B30D047C6E3}"/>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B820E635-367E-40E2-B70C-21FB03922602}"/>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江苏周庄</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建新村</a:t>
              </a:r>
            </a:p>
          </p:txBody>
        </p:sp>
      </p:grpSp>
      <p:sp>
        <p:nvSpPr>
          <p:cNvPr id="84" name="文本占位符 1">
            <a:extLst>
              <a:ext uri="{FF2B5EF4-FFF2-40B4-BE49-F238E27FC236}">
                <a16:creationId xmlns:a16="http://schemas.microsoft.com/office/drawing/2014/main" id="{5F8C514D-EECE-470F-8BEE-1624385A0BB2}"/>
              </a:ext>
            </a:extLst>
          </p:cNvPr>
          <p:cNvSpPr>
            <a:spLocks noGrp="1"/>
          </p:cNvSpPr>
          <p:nvPr>
            <p:ph type="body" sz="quarter" idx="20"/>
          </p:nvPr>
        </p:nvSpPr>
        <p:spPr>
          <a:xfrm>
            <a:off x="591127" y="601552"/>
            <a:ext cx="5088776" cy="584775"/>
          </a:xfrm>
        </p:spPr>
        <p:txBody>
          <a:bodyPr/>
          <a:lstStyle/>
          <a:p>
            <a:r>
              <a:rPr lang="zh-CN" altLang="en-US" sz="2000" dirty="0">
                <a:solidFill>
                  <a:schemeClr val="bg2">
                    <a:lumMod val="50000"/>
                  </a:schemeClr>
                </a:solidFill>
              </a:rPr>
              <a:t>阶段总结：案例库整理</a:t>
            </a:r>
            <a:r>
              <a:rPr lang="en-US" altLang="zh-CN" sz="2000" dirty="0">
                <a:solidFill>
                  <a:schemeClr val="bg2">
                    <a:lumMod val="50000"/>
                  </a:schemeClr>
                </a:solidFill>
              </a:rPr>
              <a:t>-</a:t>
            </a:r>
            <a:r>
              <a:rPr lang="zh-CN" altLang="en-US" dirty="0">
                <a:solidFill>
                  <a:schemeClr val="tx2">
                    <a:lumMod val="75000"/>
                    <a:lumOff val="25000"/>
                  </a:schemeClr>
                </a:solidFill>
              </a:rPr>
              <a:t>国内案例</a:t>
            </a:r>
          </a:p>
        </p:txBody>
      </p:sp>
    </p:spTree>
    <p:extLst>
      <p:ext uri="{BB962C8B-B14F-4D97-AF65-F5344CB8AC3E}">
        <p14:creationId xmlns:p14="http://schemas.microsoft.com/office/powerpoint/2010/main" val="272804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591127" y="601552"/>
            <a:ext cx="5088776" cy="584775"/>
          </a:xfrm>
        </p:spPr>
        <p:txBody>
          <a:bodyPr/>
          <a:lstStyle/>
          <a:p>
            <a:r>
              <a:rPr lang="zh-CN" altLang="en-US" sz="2000" dirty="0">
                <a:solidFill>
                  <a:schemeClr val="bg2">
                    <a:lumMod val="50000"/>
                  </a:schemeClr>
                </a:solidFill>
              </a:rPr>
              <a:t>阶段总结：案例库整理</a:t>
            </a:r>
            <a:r>
              <a:rPr lang="en-US" altLang="zh-CN" sz="2000" dirty="0">
                <a:solidFill>
                  <a:schemeClr val="bg2">
                    <a:lumMod val="50000"/>
                  </a:schemeClr>
                </a:solidFill>
              </a:rPr>
              <a:t>-</a:t>
            </a:r>
            <a:r>
              <a:rPr lang="zh-CN" altLang="en-US" dirty="0">
                <a:solidFill>
                  <a:schemeClr val="tx2">
                    <a:lumMod val="75000"/>
                    <a:lumOff val="25000"/>
                  </a:schemeClr>
                </a:solidFill>
              </a:rPr>
              <a:t>国内案例</a:t>
            </a:r>
          </a:p>
        </p:txBody>
      </p:sp>
      <p:sp>
        <p:nvSpPr>
          <p:cNvPr id="26" name="矩形 4"/>
          <p:cNvSpPr>
            <a:spLocks noChangeArrowheads="1"/>
          </p:cNvSpPr>
          <p:nvPr/>
        </p:nvSpPr>
        <p:spPr bwMode="auto">
          <a:xfrm>
            <a:off x="3135515" y="1354870"/>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3135515" y="1268206"/>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浙江桐庐</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环溪村</a:t>
            </a:r>
          </a:p>
        </p:txBody>
      </p:sp>
      <p:sp>
        <p:nvSpPr>
          <p:cNvPr id="28" name="矩形 4"/>
          <p:cNvSpPr>
            <a:spLocks noChangeArrowheads="1"/>
          </p:cNvSpPr>
          <p:nvPr/>
        </p:nvSpPr>
        <p:spPr bwMode="auto">
          <a:xfrm>
            <a:off x="4920651" y="1350380"/>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4920651" y="1263716"/>
            <a:ext cx="1534974" cy="1061829"/>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浙江黄岩</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乌岩头村</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1" name="矩形 4"/>
          <p:cNvSpPr>
            <a:spLocks noChangeArrowheads="1"/>
          </p:cNvSpPr>
          <p:nvPr/>
        </p:nvSpPr>
        <p:spPr bwMode="auto">
          <a:xfrm>
            <a:off x="6705787" y="1354870"/>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6705787" y="1268206"/>
            <a:ext cx="1534974" cy="1061829"/>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安徽黄山</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西溪南村</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33" name="矩形 4"/>
          <p:cNvSpPr>
            <a:spLocks noChangeArrowheads="1"/>
          </p:cNvSpPr>
          <p:nvPr/>
        </p:nvSpPr>
        <p:spPr bwMode="auto">
          <a:xfrm>
            <a:off x="8490923" y="1350380"/>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8490923" y="1263716"/>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重庆巴山</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坪上村</a:t>
            </a:r>
          </a:p>
        </p:txBody>
      </p:sp>
      <p:sp>
        <p:nvSpPr>
          <p:cNvPr id="40" name="矩形 4"/>
          <p:cNvSpPr>
            <a:spLocks noChangeArrowheads="1"/>
          </p:cNvSpPr>
          <p:nvPr/>
        </p:nvSpPr>
        <p:spPr bwMode="auto">
          <a:xfrm>
            <a:off x="10276059" y="1373505"/>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10276059" y="1286841"/>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河南信阳</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郝堂村</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5" name="矩形 4"/>
          <p:cNvSpPr>
            <a:spLocks noChangeArrowheads="1"/>
          </p:cNvSpPr>
          <p:nvPr/>
        </p:nvSpPr>
        <p:spPr bwMode="auto">
          <a:xfrm>
            <a:off x="3135515" y="3161109"/>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3135515" y="3074445"/>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浙江松阳</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平田村</a:t>
            </a:r>
          </a:p>
        </p:txBody>
      </p:sp>
      <p:sp>
        <p:nvSpPr>
          <p:cNvPr id="47" name="矩形 4"/>
          <p:cNvSpPr>
            <a:spLocks noChangeArrowheads="1"/>
          </p:cNvSpPr>
          <p:nvPr/>
        </p:nvSpPr>
        <p:spPr bwMode="auto">
          <a:xfrm>
            <a:off x="4920651" y="3161109"/>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4920651" y="3074445"/>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福建永泰</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嵩口镇</a:t>
            </a:r>
          </a:p>
        </p:txBody>
      </p:sp>
      <p:sp>
        <p:nvSpPr>
          <p:cNvPr id="49" name="矩形 4"/>
          <p:cNvSpPr>
            <a:spLocks noChangeArrowheads="1"/>
          </p:cNvSpPr>
          <p:nvPr/>
        </p:nvSpPr>
        <p:spPr bwMode="auto">
          <a:xfrm>
            <a:off x="6705787" y="3161109"/>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6705787" y="3074445"/>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陕西礼泉</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袁家村</a:t>
            </a:r>
          </a:p>
        </p:txBody>
      </p:sp>
      <p:sp>
        <p:nvSpPr>
          <p:cNvPr id="51" name="矩形 4"/>
          <p:cNvSpPr>
            <a:spLocks noChangeArrowheads="1"/>
          </p:cNvSpPr>
          <p:nvPr/>
        </p:nvSpPr>
        <p:spPr bwMode="auto">
          <a:xfrm>
            <a:off x="8490923" y="3161109"/>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52" name="文本框 51"/>
          <p:cNvSpPr txBox="1"/>
          <p:nvPr/>
        </p:nvSpPr>
        <p:spPr>
          <a:xfrm>
            <a:off x="8490923" y="3074445"/>
            <a:ext cx="1534974" cy="1061829"/>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山西忻州</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宋家沟村</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55" name="矩形 4"/>
          <p:cNvSpPr>
            <a:spLocks noChangeArrowheads="1"/>
          </p:cNvSpPr>
          <p:nvPr/>
        </p:nvSpPr>
        <p:spPr bwMode="auto">
          <a:xfrm>
            <a:off x="3135515" y="4991623"/>
            <a:ext cx="1534974" cy="1534974"/>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56" name="文本框 55"/>
          <p:cNvSpPr txBox="1"/>
          <p:nvPr/>
        </p:nvSpPr>
        <p:spPr>
          <a:xfrm>
            <a:off x="3135515" y="4904959"/>
            <a:ext cx="1534974" cy="871854"/>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贵州布依族</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板万村</a:t>
            </a:r>
          </a:p>
        </p:txBody>
      </p:sp>
      <p:sp>
        <p:nvSpPr>
          <p:cNvPr id="59" name="矩形 4"/>
          <p:cNvSpPr>
            <a:spLocks noChangeArrowheads="1"/>
          </p:cNvSpPr>
          <p:nvPr/>
        </p:nvSpPr>
        <p:spPr bwMode="auto">
          <a:xfrm>
            <a:off x="4920651" y="4991623"/>
            <a:ext cx="1534974" cy="1534974"/>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60" name="文本框 59"/>
          <p:cNvSpPr txBox="1"/>
          <p:nvPr/>
        </p:nvSpPr>
        <p:spPr>
          <a:xfrm>
            <a:off x="4920651" y="4904959"/>
            <a:ext cx="1534974" cy="871854"/>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贵州贵安</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车田村</a:t>
            </a:r>
          </a:p>
        </p:txBody>
      </p:sp>
      <p:sp>
        <p:nvSpPr>
          <p:cNvPr id="61" name="矩形 4"/>
          <p:cNvSpPr>
            <a:spLocks noChangeArrowheads="1"/>
          </p:cNvSpPr>
          <p:nvPr/>
        </p:nvSpPr>
        <p:spPr bwMode="auto">
          <a:xfrm>
            <a:off x="10276059" y="3161109"/>
            <a:ext cx="1534974" cy="1534974"/>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62" name="文本框 61"/>
          <p:cNvSpPr txBox="1"/>
          <p:nvPr/>
        </p:nvSpPr>
        <p:spPr>
          <a:xfrm>
            <a:off x="10276059" y="3074445"/>
            <a:ext cx="1534974" cy="802106"/>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广东广州</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莲塘古村</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63" name="矩形 4"/>
          <p:cNvSpPr>
            <a:spLocks noChangeArrowheads="1"/>
          </p:cNvSpPr>
          <p:nvPr/>
        </p:nvSpPr>
        <p:spPr bwMode="auto">
          <a:xfrm>
            <a:off x="6705787" y="4991623"/>
            <a:ext cx="1534974" cy="1534974"/>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64" name="文本框 63"/>
          <p:cNvSpPr txBox="1"/>
          <p:nvPr/>
        </p:nvSpPr>
        <p:spPr>
          <a:xfrm>
            <a:off x="6705787" y="4904959"/>
            <a:ext cx="1534974" cy="871854"/>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浙江桐庐</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深澳村</a:t>
            </a:r>
          </a:p>
        </p:txBody>
      </p:sp>
      <p:sp>
        <p:nvSpPr>
          <p:cNvPr id="65" name="矩形 4"/>
          <p:cNvSpPr>
            <a:spLocks noChangeArrowheads="1"/>
          </p:cNvSpPr>
          <p:nvPr/>
        </p:nvSpPr>
        <p:spPr bwMode="auto">
          <a:xfrm>
            <a:off x="1350379" y="3185280"/>
            <a:ext cx="1534974" cy="1534974"/>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ea typeface="华文细黑" panose="02010600040101010101" pitchFamily="2" charset="-122"/>
            </a:endParaRPr>
          </a:p>
        </p:txBody>
      </p:sp>
      <p:sp>
        <p:nvSpPr>
          <p:cNvPr id="66" name="文本框 65"/>
          <p:cNvSpPr txBox="1"/>
          <p:nvPr/>
        </p:nvSpPr>
        <p:spPr>
          <a:xfrm>
            <a:off x="1350379" y="3098616"/>
            <a:ext cx="1534974" cy="871854"/>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台湾桃米</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生态村</a:t>
            </a:r>
          </a:p>
        </p:txBody>
      </p:sp>
      <p:sp>
        <p:nvSpPr>
          <p:cNvPr id="67" name="矩形 4"/>
          <p:cNvSpPr>
            <a:spLocks noChangeArrowheads="1"/>
          </p:cNvSpPr>
          <p:nvPr/>
        </p:nvSpPr>
        <p:spPr bwMode="auto">
          <a:xfrm>
            <a:off x="1350379" y="4980246"/>
            <a:ext cx="1534974" cy="1534974"/>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ea typeface="华文细黑" panose="02010600040101010101" pitchFamily="2" charset="-122"/>
            </a:endParaRPr>
          </a:p>
        </p:txBody>
      </p:sp>
      <p:sp>
        <p:nvSpPr>
          <p:cNvPr id="68" name="文本框 67"/>
          <p:cNvSpPr txBox="1"/>
          <p:nvPr/>
        </p:nvSpPr>
        <p:spPr>
          <a:xfrm>
            <a:off x="1350379" y="4893582"/>
            <a:ext cx="1534974" cy="871854"/>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江苏扬州</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沿湖村</a:t>
            </a:r>
          </a:p>
        </p:txBody>
      </p:sp>
      <p:grpSp>
        <p:nvGrpSpPr>
          <p:cNvPr id="3" name="组合 2">
            <a:extLst>
              <a:ext uri="{FF2B5EF4-FFF2-40B4-BE49-F238E27FC236}">
                <a16:creationId xmlns:a16="http://schemas.microsoft.com/office/drawing/2014/main" id="{A5BF8860-1B7B-420C-9762-82D18EB60D19}"/>
              </a:ext>
            </a:extLst>
          </p:cNvPr>
          <p:cNvGrpSpPr/>
          <p:nvPr/>
        </p:nvGrpSpPr>
        <p:grpSpPr>
          <a:xfrm>
            <a:off x="1350379" y="1281334"/>
            <a:ext cx="1534974" cy="1621637"/>
            <a:chOff x="1350379" y="1281334"/>
            <a:chExt cx="1534974" cy="1621637"/>
          </a:xfrm>
        </p:grpSpPr>
        <p:sp>
          <p:nvSpPr>
            <p:cNvPr id="69" name="矩形 4"/>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70" name="文本框 69"/>
            <p:cNvSpPr txBox="1"/>
            <p:nvPr/>
          </p:nvSpPr>
          <p:spPr>
            <a:xfrm>
              <a:off x="1350379" y="1281334"/>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江苏兴化</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东罗村</a:t>
              </a:r>
            </a:p>
          </p:txBody>
        </p:sp>
      </p:grpSp>
      <p:sp>
        <p:nvSpPr>
          <p:cNvPr id="7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grpSp>
        <p:nvGrpSpPr>
          <p:cNvPr id="72" name="组合 71">
            <a:extLst>
              <a:ext uri="{FF2B5EF4-FFF2-40B4-BE49-F238E27FC236}">
                <a16:creationId xmlns:a16="http://schemas.microsoft.com/office/drawing/2014/main" id="{7CF1DBFD-15DB-44C3-A0E4-27B0E4E659E5}"/>
              </a:ext>
            </a:extLst>
          </p:cNvPr>
          <p:cNvGrpSpPr/>
          <p:nvPr/>
        </p:nvGrpSpPr>
        <p:grpSpPr>
          <a:xfrm>
            <a:off x="8490923" y="4904960"/>
            <a:ext cx="1534974" cy="1621637"/>
            <a:chOff x="1350379" y="1281334"/>
            <a:chExt cx="1534974" cy="1621637"/>
          </a:xfrm>
        </p:grpSpPr>
        <p:sp>
          <p:nvSpPr>
            <p:cNvPr id="73" name="矩形 4">
              <a:extLst>
                <a:ext uri="{FF2B5EF4-FFF2-40B4-BE49-F238E27FC236}">
                  <a16:creationId xmlns:a16="http://schemas.microsoft.com/office/drawing/2014/main" id="{37A0224A-5E85-4FE6-9852-B9FF0430E39A}"/>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CD18DB22-E1BD-4A84-B2FD-33C55FF4E0C4}"/>
                </a:ext>
              </a:extLst>
            </p:cNvPr>
            <p:cNvSpPr txBox="1"/>
            <p:nvPr/>
          </p:nvSpPr>
          <p:spPr>
            <a:xfrm>
              <a:off x="1350379" y="1281334"/>
              <a:ext cx="1534974" cy="91512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江苏南京</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苏家理想村</a:t>
              </a:r>
            </a:p>
          </p:txBody>
        </p:sp>
      </p:grpSp>
      <p:sp>
        <p:nvSpPr>
          <p:cNvPr id="53" name="矩形 4">
            <a:extLst>
              <a:ext uri="{FF2B5EF4-FFF2-40B4-BE49-F238E27FC236}">
                <a16:creationId xmlns:a16="http://schemas.microsoft.com/office/drawing/2014/main" id="{551E6BF1-0C7E-4884-AEC7-37642F053407}"/>
              </a:ext>
            </a:extLst>
          </p:cNvPr>
          <p:cNvSpPr>
            <a:spLocks noChangeArrowheads="1"/>
          </p:cNvSpPr>
          <p:nvPr/>
        </p:nvSpPr>
        <p:spPr bwMode="auto">
          <a:xfrm>
            <a:off x="10276059" y="4980246"/>
            <a:ext cx="1534974" cy="1534973"/>
          </a:xfrm>
          <a:prstGeom prst="rect">
            <a:avLst/>
          </a:prstGeom>
          <a:solidFill>
            <a:schemeClr val="bg2">
              <a:lumMod val="85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chemeClr val="bg1"/>
                </a:solidFill>
                <a:latin typeface="微软雅黑" panose="020B0503020204020204" pitchFamily="34" charset="-122"/>
                <a:ea typeface="微软雅黑" panose="020B0503020204020204" pitchFamily="34" charset="-122"/>
              </a:rPr>
              <a:t>国内共计</a:t>
            </a:r>
            <a:endParaRPr lang="en-US" altLang="zh-CN" b="1" dirty="0">
              <a:solidFill>
                <a:schemeClr val="bg1"/>
              </a:solidFill>
              <a:latin typeface="微软雅黑" panose="020B0503020204020204" pitchFamily="34" charset="-122"/>
              <a:ea typeface="微软雅黑" panose="020B0503020204020204" pitchFamily="34" charset="-122"/>
            </a:endParaRPr>
          </a:p>
          <a:p>
            <a:r>
              <a:rPr lang="en-US" altLang="zh-CN" sz="2800" b="1" dirty="0">
                <a:solidFill>
                  <a:schemeClr val="bg1"/>
                </a:solidFill>
                <a:latin typeface="微软雅黑" panose="020B0503020204020204" pitchFamily="34" charset="-122"/>
                <a:ea typeface="微软雅黑" panose="020B0503020204020204" pitchFamily="34" charset="-122"/>
              </a:rPr>
              <a:t>38</a:t>
            </a:r>
            <a:r>
              <a:rPr lang="zh-CN" altLang="en-US" sz="2800" b="1" dirty="0">
                <a:solidFill>
                  <a:schemeClr val="bg1"/>
                </a:solidFill>
                <a:latin typeface="微软雅黑" panose="020B0503020204020204" pitchFamily="34" charset="-122"/>
                <a:ea typeface="微软雅黑" panose="020B0503020204020204" pitchFamily="34" charset="-122"/>
              </a:rPr>
              <a:t>个</a:t>
            </a:r>
          </a:p>
        </p:txBody>
      </p:sp>
    </p:spTree>
    <p:extLst>
      <p:ext uri="{BB962C8B-B14F-4D97-AF65-F5344CB8AC3E}">
        <p14:creationId xmlns:p14="http://schemas.microsoft.com/office/powerpoint/2010/main" val="213680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4">
            <a:extLst>
              <a:ext uri="{FF2B5EF4-FFF2-40B4-BE49-F238E27FC236}">
                <a16:creationId xmlns:a16="http://schemas.microsoft.com/office/drawing/2014/main" id="{AE4368AE-72D9-42C0-B1ED-37174F7DD745}"/>
              </a:ext>
            </a:extLst>
          </p:cNvPr>
          <p:cNvSpPr>
            <a:spLocks noChangeArrowheads="1"/>
          </p:cNvSpPr>
          <p:nvPr/>
        </p:nvSpPr>
        <p:spPr bwMode="auto">
          <a:xfrm>
            <a:off x="576361" y="5051808"/>
            <a:ext cx="1534974" cy="1534973"/>
          </a:xfrm>
          <a:prstGeom prst="rect">
            <a:avLst/>
          </a:prstGeom>
          <a:solidFill>
            <a:schemeClr val="tx1">
              <a:lumMod val="50000"/>
              <a:lumOff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chemeClr val="bg1"/>
                </a:solidFill>
                <a:latin typeface="微软雅黑" panose="020B0503020204020204" pitchFamily="34" charset="-122"/>
                <a:ea typeface="微软雅黑" panose="020B0503020204020204" pitchFamily="34" charset="-122"/>
              </a:rPr>
              <a:t>总计</a:t>
            </a:r>
            <a:endParaRPr lang="en-US" altLang="zh-CN" b="1" dirty="0">
              <a:solidFill>
                <a:schemeClr val="bg1"/>
              </a:solidFill>
              <a:latin typeface="微软雅黑" panose="020B0503020204020204" pitchFamily="34" charset="-122"/>
              <a:ea typeface="微软雅黑" panose="020B0503020204020204" pitchFamily="34" charset="-122"/>
            </a:endParaRPr>
          </a:p>
          <a:p>
            <a:r>
              <a:rPr lang="en-US" altLang="zh-CN" sz="2800" b="1" dirty="0">
                <a:solidFill>
                  <a:schemeClr val="bg1"/>
                </a:solidFill>
                <a:latin typeface="微软雅黑" panose="020B0503020204020204" pitchFamily="34" charset="-122"/>
                <a:ea typeface="微软雅黑" panose="020B0503020204020204" pitchFamily="34" charset="-122"/>
              </a:rPr>
              <a:t>54</a:t>
            </a:r>
            <a:r>
              <a:rPr lang="zh-CN" altLang="en-US" sz="2800" b="1" dirty="0">
                <a:solidFill>
                  <a:schemeClr val="bg1"/>
                </a:solidFill>
                <a:latin typeface="微软雅黑" panose="020B0503020204020204" pitchFamily="34" charset="-122"/>
                <a:ea typeface="微软雅黑" panose="020B0503020204020204" pitchFamily="34" charset="-122"/>
              </a:rPr>
              <a:t>个</a:t>
            </a:r>
          </a:p>
        </p:txBody>
      </p:sp>
      <p:pic>
        <p:nvPicPr>
          <p:cNvPr id="4" name="图片 3">
            <a:extLst>
              <a:ext uri="{FF2B5EF4-FFF2-40B4-BE49-F238E27FC236}">
                <a16:creationId xmlns:a16="http://schemas.microsoft.com/office/drawing/2014/main" id="{29703529-A62A-47E6-A107-61D827D33C27}"/>
              </a:ext>
            </a:extLst>
          </p:cNvPr>
          <p:cNvPicPr>
            <a:picLocks noChangeAspect="1"/>
          </p:cNvPicPr>
          <p:nvPr/>
        </p:nvPicPr>
        <p:blipFill rotWithShape="1">
          <a:blip r:embed="rId3"/>
          <a:srcRect l="1519" t="6755" r="10198"/>
          <a:stretch/>
        </p:blipFill>
        <p:spPr>
          <a:xfrm>
            <a:off x="2376263" y="253422"/>
            <a:ext cx="9815737" cy="6604578"/>
          </a:xfrm>
          <a:prstGeom prst="rect">
            <a:avLst/>
          </a:prstGeom>
        </p:spPr>
      </p:pic>
      <p:sp>
        <p:nvSpPr>
          <p:cNvPr id="2" name="文本占位符 1"/>
          <p:cNvSpPr>
            <a:spLocks noGrp="1"/>
          </p:cNvSpPr>
          <p:nvPr>
            <p:ph type="body" sz="quarter" idx="20"/>
          </p:nvPr>
        </p:nvSpPr>
        <p:spPr>
          <a:xfrm>
            <a:off x="591127" y="601552"/>
            <a:ext cx="7152698" cy="584775"/>
          </a:xfrm>
        </p:spPr>
        <p:txBody>
          <a:bodyPr/>
          <a:lstStyle/>
          <a:p>
            <a:r>
              <a:rPr lang="zh-CN" altLang="en-US" sz="2000" dirty="0">
                <a:solidFill>
                  <a:schemeClr val="bg2">
                    <a:lumMod val="50000"/>
                  </a:schemeClr>
                </a:solidFill>
              </a:rPr>
              <a:t>阶段总结：案例库整理</a:t>
            </a:r>
            <a:r>
              <a:rPr lang="en-US" altLang="zh-CN" sz="2000" dirty="0">
                <a:solidFill>
                  <a:schemeClr val="bg2">
                    <a:lumMod val="50000"/>
                  </a:schemeClr>
                </a:solidFill>
              </a:rPr>
              <a:t>-</a:t>
            </a:r>
            <a:r>
              <a:rPr lang="zh-CN" altLang="en-US" dirty="0">
                <a:solidFill>
                  <a:schemeClr val="tx2">
                    <a:lumMod val="75000"/>
                    <a:lumOff val="25000"/>
                  </a:schemeClr>
                </a:solidFill>
              </a:rPr>
              <a:t>国外案例</a:t>
            </a:r>
          </a:p>
        </p:txBody>
      </p:sp>
      <p:sp>
        <p:nvSpPr>
          <p:cNvPr id="7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sp>
        <p:nvSpPr>
          <p:cNvPr id="69" name="矩形 4">
            <a:extLst>
              <a:ext uri="{FF2B5EF4-FFF2-40B4-BE49-F238E27FC236}">
                <a16:creationId xmlns:a16="http://schemas.microsoft.com/office/drawing/2014/main" id="{C1D30A6D-1130-4564-B2A3-A34D64885280}"/>
              </a:ext>
            </a:extLst>
          </p:cNvPr>
          <p:cNvSpPr>
            <a:spLocks noChangeArrowheads="1"/>
          </p:cNvSpPr>
          <p:nvPr/>
        </p:nvSpPr>
        <p:spPr bwMode="auto">
          <a:xfrm>
            <a:off x="576361" y="3318258"/>
            <a:ext cx="1534974" cy="1534973"/>
          </a:xfrm>
          <a:prstGeom prst="rect">
            <a:avLst/>
          </a:prstGeom>
          <a:solidFill>
            <a:schemeClr val="tx1">
              <a:lumMod val="50000"/>
              <a:lumOff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chemeClr val="bg1"/>
                </a:solidFill>
                <a:latin typeface="微软雅黑" panose="020B0503020204020204" pitchFamily="34" charset="-122"/>
                <a:ea typeface="微软雅黑" panose="020B0503020204020204" pitchFamily="34" charset="-122"/>
              </a:rPr>
              <a:t>国外共计</a:t>
            </a:r>
            <a:endParaRPr lang="en-US" altLang="zh-CN" b="1" dirty="0">
              <a:solidFill>
                <a:schemeClr val="bg1"/>
              </a:solidFill>
              <a:latin typeface="微软雅黑" panose="020B0503020204020204" pitchFamily="34" charset="-122"/>
              <a:ea typeface="微软雅黑" panose="020B0503020204020204" pitchFamily="34" charset="-122"/>
            </a:endParaRPr>
          </a:p>
          <a:p>
            <a:r>
              <a:rPr lang="en-US" altLang="zh-CN" sz="2800" b="1" dirty="0">
                <a:solidFill>
                  <a:schemeClr val="bg1"/>
                </a:solidFill>
                <a:latin typeface="微软雅黑" panose="020B0503020204020204" pitchFamily="34" charset="-122"/>
                <a:ea typeface="微软雅黑" panose="020B0503020204020204" pitchFamily="34" charset="-122"/>
              </a:rPr>
              <a:t>16</a:t>
            </a:r>
            <a:r>
              <a:rPr lang="zh-CN" altLang="en-US" sz="2800" b="1" dirty="0">
                <a:solidFill>
                  <a:schemeClr val="bg1"/>
                </a:solidFill>
                <a:latin typeface="微软雅黑" panose="020B0503020204020204" pitchFamily="34" charset="-122"/>
                <a:ea typeface="微软雅黑" panose="020B0503020204020204" pitchFamily="34" charset="-122"/>
              </a:rPr>
              <a:t>个</a:t>
            </a:r>
          </a:p>
        </p:txBody>
      </p:sp>
    </p:spTree>
    <p:extLst>
      <p:ext uri="{BB962C8B-B14F-4D97-AF65-F5344CB8AC3E}">
        <p14:creationId xmlns:p14="http://schemas.microsoft.com/office/powerpoint/2010/main" val="11994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591127" y="601552"/>
            <a:ext cx="7152698" cy="584775"/>
          </a:xfrm>
        </p:spPr>
        <p:txBody>
          <a:bodyPr/>
          <a:lstStyle/>
          <a:p>
            <a:r>
              <a:rPr lang="zh-CN" altLang="en-US" sz="2000" dirty="0">
                <a:solidFill>
                  <a:schemeClr val="bg2">
                    <a:lumMod val="50000"/>
                  </a:schemeClr>
                </a:solidFill>
              </a:rPr>
              <a:t>阶段总结：案例库整理</a:t>
            </a:r>
            <a:r>
              <a:rPr lang="en-US" altLang="zh-CN" sz="2000" dirty="0">
                <a:solidFill>
                  <a:schemeClr val="bg2">
                    <a:lumMod val="50000"/>
                  </a:schemeClr>
                </a:solidFill>
              </a:rPr>
              <a:t>-</a:t>
            </a:r>
            <a:r>
              <a:rPr lang="zh-CN" altLang="en-US" dirty="0">
                <a:solidFill>
                  <a:schemeClr val="tx2">
                    <a:lumMod val="75000"/>
                    <a:lumOff val="25000"/>
                  </a:schemeClr>
                </a:solidFill>
              </a:rPr>
              <a:t>国外案例</a:t>
            </a:r>
          </a:p>
        </p:txBody>
      </p:sp>
      <p:sp>
        <p:nvSpPr>
          <p:cNvPr id="26" name="矩形 4"/>
          <p:cNvSpPr>
            <a:spLocks noChangeArrowheads="1"/>
          </p:cNvSpPr>
          <p:nvPr/>
        </p:nvSpPr>
        <p:spPr bwMode="auto">
          <a:xfrm>
            <a:off x="3135515" y="1354870"/>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3135515" y="1268206"/>
            <a:ext cx="1628396"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德国</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韦亚恩村</a:t>
            </a:r>
          </a:p>
        </p:txBody>
      </p:sp>
      <p:sp>
        <p:nvSpPr>
          <p:cNvPr id="28" name="矩形 4"/>
          <p:cNvSpPr>
            <a:spLocks noChangeArrowheads="1"/>
          </p:cNvSpPr>
          <p:nvPr/>
        </p:nvSpPr>
        <p:spPr bwMode="auto">
          <a:xfrm>
            <a:off x="4920651" y="1350380"/>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4920651" y="1263716"/>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日本白川</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合掌村</a:t>
            </a:r>
          </a:p>
        </p:txBody>
      </p:sp>
      <p:sp>
        <p:nvSpPr>
          <p:cNvPr id="31" name="矩形 4"/>
          <p:cNvSpPr>
            <a:spLocks noChangeArrowheads="1"/>
          </p:cNvSpPr>
          <p:nvPr/>
        </p:nvSpPr>
        <p:spPr bwMode="auto">
          <a:xfrm>
            <a:off x="6705787" y="1354870"/>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6705787" y="1268206"/>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荷兰</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羊角村</a:t>
            </a:r>
          </a:p>
        </p:txBody>
      </p:sp>
      <p:sp>
        <p:nvSpPr>
          <p:cNvPr id="40" name="矩形 4"/>
          <p:cNvSpPr>
            <a:spLocks noChangeArrowheads="1"/>
          </p:cNvSpPr>
          <p:nvPr/>
        </p:nvSpPr>
        <p:spPr bwMode="auto">
          <a:xfrm>
            <a:off x="10276059" y="1373505"/>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10276059" y="1286841"/>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日本</a:t>
            </a:r>
            <a:r>
              <a:rPr lang="zh-CN" altLang="zh-CN" b="1" dirty="0">
                <a:solidFill>
                  <a:schemeClr val="bg1"/>
                </a:solidFill>
                <a:latin typeface="微软雅黑" panose="020B0503020204020204" pitchFamily="34" charset="-122"/>
                <a:ea typeface="微软雅黑" panose="020B0503020204020204" pitchFamily="34" charset="-122"/>
              </a:rPr>
              <a:t>岐阜</a:t>
            </a:r>
            <a:endParaRPr lang="en-US" altLang="zh-CN"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zh-CN" sz="2800" b="1" dirty="0">
                <a:solidFill>
                  <a:schemeClr val="bg1"/>
                </a:solidFill>
                <a:latin typeface="微软雅黑" panose="020B0503020204020204" pitchFamily="34" charset="-122"/>
                <a:ea typeface="微软雅黑" panose="020B0503020204020204" pitchFamily="34" charset="-122"/>
              </a:rPr>
              <a:t>古川町</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5" name="矩形 4"/>
          <p:cNvSpPr>
            <a:spLocks noChangeArrowheads="1"/>
          </p:cNvSpPr>
          <p:nvPr/>
        </p:nvSpPr>
        <p:spPr bwMode="auto">
          <a:xfrm>
            <a:off x="3135515" y="3161109"/>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3135515" y="3074445"/>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美国缅因州</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约克村</a:t>
            </a:r>
          </a:p>
        </p:txBody>
      </p:sp>
      <p:sp>
        <p:nvSpPr>
          <p:cNvPr id="47" name="矩形 4"/>
          <p:cNvSpPr>
            <a:spLocks noChangeArrowheads="1"/>
          </p:cNvSpPr>
          <p:nvPr/>
        </p:nvSpPr>
        <p:spPr bwMode="auto">
          <a:xfrm>
            <a:off x="4920651" y="3161109"/>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4920651" y="3074445"/>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英国杜伦</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比米什</a:t>
            </a:r>
          </a:p>
        </p:txBody>
      </p:sp>
      <p:sp>
        <p:nvSpPr>
          <p:cNvPr id="49" name="矩形 4"/>
          <p:cNvSpPr>
            <a:spLocks noChangeArrowheads="1"/>
          </p:cNvSpPr>
          <p:nvPr/>
        </p:nvSpPr>
        <p:spPr bwMode="auto">
          <a:xfrm>
            <a:off x="6705787" y="3161109"/>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6705787" y="3074445"/>
            <a:ext cx="1785136" cy="1015663"/>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美国纽约</a:t>
            </a:r>
            <a:endParaRPr lang="en-US" altLang="zh-CN"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200" b="1" dirty="0">
                <a:solidFill>
                  <a:schemeClr val="bg1"/>
                </a:solidFill>
                <a:latin typeface="微软雅黑" panose="020B0503020204020204" pitchFamily="34" charset="-122"/>
                <a:ea typeface="微软雅黑" panose="020B0503020204020204" pitchFamily="34" charset="-122"/>
              </a:rPr>
              <a:t>哈弗斯特劳</a:t>
            </a:r>
          </a:p>
        </p:txBody>
      </p:sp>
      <p:sp>
        <p:nvSpPr>
          <p:cNvPr id="65" name="矩形 4"/>
          <p:cNvSpPr>
            <a:spLocks noChangeArrowheads="1"/>
          </p:cNvSpPr>
          <p:nvPr/>
        </p:nvSpPr>
        <p:spPr bwMode="auto">
          <a:xfrm>
            <a:off x="1350379" y="3185280"/>
            <a:ext cx="1534974" cy="1534974"/>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ea typeface="华文细黑" panose="02010600040101010101" pitchFamily="2" charset="-122"/>
            </a:endParaRPr>
          </a:p>
        </p:txBody>
      </p:sp>
      <p:sp>
        <p:nvSpPr>
          <p:cNvPr id="66" name="文本框 65"/>
          <p:cNvSpPr txBox="1"/>
          <p:nvPr/>
        </p:nvSpPr>
        <p:spPr>
          <a:xfrm>
            <a:off x="1350379" y="3098616"/>
            <a:ext cx="1534974" cy="115416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韩国釜山</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甘川村</a:t>
            </a:r>
          </a:p>
        </p:txBody>
      </p:sp>
      <p:sp>
        <p:nvSpPr>
          <p:cNvPr id="7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grpSp>
        <p:nvGrpSpPr>
          <p:cNvPr id="29" name="组合 28">
            <a:extLst>
              <a:ext uri="{FF2B5EF4-FFF2-40B4-BE49-F238E27FC236}">
                <a16:creationId xmlns:a16="http://schemas.microsoft.com/office/drawing/2014/main" id="{6766CD2D-AE99-44A0-B5F6-B72880127698}"/>
              </a:ext>
            </a:extLst>
          </p:cNvPr>
          <p:cNvGrpSpPr/>
          <p:nvPr/>
        </p:nvGrpSpPr>
        <p:grpSpPr>
          <a:xfrm>
            <a:off x="10276059" y="3071549"/>
            <a:ext cx="1534974" cy="1621637"/>
            <a:chOff x="1350379" y="1281334"/>
            <a:chExt cx="1534974" cy="1621637"/>
          </a:xfrm>
        </p:grpSpPr>
        <p:sp>
          <p:nvSpPr>
            <p:cNvPr id="34" name="矩形 4">
              <a:extLst>
                <a:ext uri="{FF2B5EF4-FFF2-40B4-BE49-F238E27FC236}">
                  <a16:creationId xmlns:a16="http://schemas.microsoft.com/office/drawing/2014/main" id="{8AFC41ED-B6CC-4E50-BC33-32B064910CAC}"/>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1A94F353-C61F-4B5E-BAF7-7F87CC4925A3}"/>
                </a:ext>
              </a:extLst>
            </p:cNvPr>
            <p:cNvSpPr txBox="1"/>
            <p:nvPr/>
          </p:nvSpPr>
          <p:spPr>
            <a:xfrm>
              <a:off x="1350379" y="1281334"/>
              <a:ext cx="1534974" cy="91512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英国</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科茨沃尔德</a:t>
              </a:r>
            </a:p>
          </p:txBody>
        </p:sp>
      </p:grpSp>
      <p:grpSp>
        <p:nvGrpSpPr>
          <p:cNvPr id="41" name="组合 40">
            <a:extLst>
              <a:ext uri="{FF2B5EF4-FFF2-40B4-BE49-F238E27FC236}">
                <a16:creationId xmlns:a16="http://schemas.microsoft.com/office/drawing/2014/main" id="{F1ADE7D2-F56B-4398-B0D5-9A30AA46F2FA}"/>
              </a:ext>
            </a:extLst>
          </p:cNvPr>
          <p:cNvGrpSpPr/>
          <p:nvPr/>
        </p:nvGrpSpPr>
        <p:grpSpPr>
          <a:xfrm>
            <a:off x="1350379" y="4867838"/>
            <a:ext cx="1534974" cy="1621637"/>
            <a:chOff x="1350379" y="1281334"/>
            <a:chExt cx="1534974" cy="1621637"/>
          </a:xfrm>
        </p:grpSpPr>
        <p:sp>
          <p:nvSpPr>
            <p:cNvPr id="43" name="矩形 4">
              <a:extLst>
                <a:ext uri="{FF2B5EF4-FFF2-40B4-BE49-F238E27FC236}">
                  <a16:creationId xmlns:a16="http://schemas.microsoft.com/office/drawing/2014/main" id="{5D5F8DE6-E73E-4482-9C11-F3A51889986F}"/>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E7FB8A60-39C2-47D4-975B-1CD7D034266A}"/>
                </a:ext>
              </a:extLst>
            </p:cNvPr>
            <p:cNvSpPr txBox="1"/>
            <p:nvPr/>
          </p:nvSpPr>
          <p:spPr>
            <a:xfrm>
              <a:off x="1350379" y="1281334"/>
              <a:ext cx="1534974" cy="996555"/>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日本</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小布施町</a:t>
              </a:r>
            </a:p>
          </p:txBody>
        </p:sp>
      </p:grpSp>
      <p:grpSp>
        <p:nvGrpSpPr>
          <p:cNvPr id="54" name="组合 53">
            <a:extLst>
              <a:ext uri="{FF2B5EF4-FFF2-40B4-BE49-F238E27FC236}">
                <a16:creationId xmlns:a16="http://schemas.microsoft.com/office/drawing/2014/main" id="{B9F86C81-CFCB-468E-8007-F5FE9A7678E2}"/>
              </a:ext>
            </a:extLst>
          </p:cNvPr>
          <p:cNvGrpSpPr/>
          <p:nvPr/>
        </p:nvGrpSpPr>
        <p:grpSpPr>
          <a:xfrm>
            <a:off x="3135515" y="4867838"/>
            <a:ext cx="1534974" cy="1621637"/>
            <a:chOff x="1350379" y="1281334"/>
            <a:chExt cx="1534974" cy="1621637"/>
          </a:xfrm>
        </p:grpSpPr>
        <p:sp>
          <p:nvSpPr>
            <p:cNvPr id="55" name="矩形 4">
              <a:extLst>
                <a:ext uri="{FF2B5EF4-FFF2-40B4-BE49-F238E27FC236}">
                  <a16:creationId xmlns:a16="http://schemas.microsoft.com/office/drawing/2014/main" id="{47E77E3A-E17C-42DA-82F1-EED259460459}"/>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2AB39A8D-163B-48A2-8D7E-CBD063DC6CA6}"/>
                </a:ext>
              </a:extLst>
            </p:cNvPr>
            <p:cNvSpPr txBox="1"/>
            <p:nvPr/>
          </p:nvSpPr>
          <p:spPr>
            <a:xfrm>
              <a:off x="1350379" y="1281334"/>
              <a:ext cx="1534974" cy="833690"/>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美国纽约</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弗农山运河村</a:t>
              </a:r>
            </a:p>
          </p:txBody>
        </p:sp>
      </p:grpSp>
      <p:grpSp>
        <p:nvGrpSpPr>
          <p:cNvPr id="60" name="组合 59">
            <a:extLst>
              <a:ext uri="{FF2B5EF4-FFF2-40B4-BE49-F238E27FC236}">
                <a16:creationId xmlns:a16="http://schemas.microsoft.com/office/drawing/2014/main" id="{EEAE6508-2D55-4F33-8FA1-8E99D020B241}"/>
              </a:ext>
            </a:extLst>
          </p:cNvPr>
          <p:cNvGrpSpPr/>
          <p:nvPr/>
        </p:nvGrpSpPr>
        <p:grpSpPr>
          <a:xfrm>
            <a:off x="6705787" y="4860584"/>
            <a:ext cx="1534974" cy="1621637"/>
            <a:chOff x="1350379" y="1281334"/>
            <a:chExt cx="1534974" cy="1621637"/>
          </a:xfrm>
        </p:grpSpPr>
        <p:sp>
          <p:nvSpPr>
            <p:cNvPr id="61" name="矩形 4">
              <a:extLst>
                <a:ext uri="{FF2B5EF4-FFF2-40B4-BE49-F238E27FC236}">
                  <a16:creationId xmlns:a16="http://schemas.microsoft.com/office/drawing/2014/main" id="{CA62C948-56FE-4D98-B406-F206FF601F51}"/>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0BACC007-A4F7-4BD8-BC6A-9FE51CA806D4}"/>
                </a:ext>
              </a:extLst>
            </p:cNvPr>
            <p:cNvSpPr txBox="1"/>
            <p:nvPr/>
          </p:nvSpPr>
          <p:spPr>
            <a:xfrm>
              <a:off x="1350379" y="1281334"/>
              <a:ext cx="1534974" cy="107805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日本群马县</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川场村</a:t>
              </a:r>
            </a:p>
          </p:txBody>
        </p:sp>
      </p:grpSp>
      <p:grpSp>
        <p:nvGrpSpPr>
          <p:cNvPr id="63" name="组合 62">
            <a:extLst>
              <a:ext uri="{FF2B5EF4-FFF2-40B4-BE49-F238E27FC236}">
                <a16:creationId xmlns:a16="http://schemas.microsoft.com/office/drawing/2014/main" id="{4282934B-FBA9-4634-8F70-02FB82DCED64}"/>
              </a:ext>
            </a:extLst>
          </p:cNvPr>
          <p:cNvGrpSpPr/>
          <p:nvPr/>
        </p:nvGrpSpPr>
        <p:grpSpPr>
          <a:xfrm>
            <a:off x="1350379" y="1263716"/>
            <a:ext cx="1534974" cy="1621637"/>
            <a:chOff x="1350379" y="1281334"/>
            <a:chExt cx="1534974" cy="1621637"/>
          </a:xfrm>
        </p:grpSpPr>
        <p:sp>
          <p:nvSpPr>
            <p:cNvPr id="64" name="矩形 4">
              <a:extLst>
                <a:ext uri="{FF2B5EF4-FFF2-40B4-BE49-F238E27FC236}">
                  <a16:creationId xmlns:a16="http://schemas.microsoft.com/office/drawing/2014/main" id="{E25BB07A-8C8F-4E52-9403-2066D562459E}"/>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D4DA2C62-7038-452B-B5C9-54EFAF0E1E79}"/>
                </a:ext>
              </a:extLst>
            </p:cNvPr>
            <p:cNvSpPr txBox="1"/>
            <p:nvPr/>
          </p:nvSpPr>
          <p:spPr>
            <a:xfrm>
              <a:off x="1350379" y="1281334"/>
              <a:ext cx="1534974" cy="915122"/>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韩国</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普罗旺斯村</a:t>
              </a:r>
            </a:p>
          </p:txBody>
        </p:sp>
      </p:grpSp>
      <p:grpSp>
        <p:nvGrpSpPr>
          <p:cNvPr id="68" name="组合 67">
            <a:extLst>
              <a:ext uri="{FF2B5EF4-FFF2-40B4-BE49-F238E27FC236}">
                <a16:creationId xmlns:a16="http://schemas.microsoft.com/office/drawing/2014/main" id="{FD63A4EA-30F2-471A-B3D8-B4A318ECA20C}"/>
              </a:ext>
            </a:extLst>
          </p:cNvPr>
          <p:cNvGrpSpPr/>
          <p:nvPr/>
        </p:nvGrpSpPr>
        <p:grpSpPr>
          <a:xfrm>
            <a:off x="4920651" y="4867838"/>
            <a:ext cx="1534974" cy="1621637"/>
            <a:chOff x="1350379" y="1281334"/>
            <a:chExt cx="1534974" cy="1621637"/>
          </a:xfrm>
        </p:grpSpPr>
        <p:sp>
          <p:nvSpPr>
            <p:cNvPr id="72" name="矩形 4">
              <a:extLst>
                <a:ext uri="{FF2B5EF4-FFF2-40B4-BE49-F238E27FC236}">
                  <a16:creationId xmlns:a16="http://schemas.microsoft.com/office/drawing/2014/main" id="{C622C574-C02B-4BC2-AEBD-D7ED08D190A9}"/>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14B06B9B-8A6F-4FE5-9285-2495790C0180}"/>
                </a:ext>
              </a:extLst>
            </p:cNvPr>
            <p:cNvSpPr txBox="1"/>
            <p:nvPr/>
          </p:nvSpPr>
          <p:spPr>
            <a:xfrm>
              <a:off x="1350379" y="1281334"/>
              <a:ext cx="1534974" cy="996555"/>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日本</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谷中地区</a:t>
              </a:r>
            </a:p>
          </p:txBody>
        </p:sp>
      </p:grpSp>
      <p:sp>
        <p:nvSpPr>
          <p:cNvPr id="74" name="矩形 4">
            <a:extLst>
              <a:ext uri="{FF2B5EF4-FFF2-40B4-BE49-F238E27FC236}">
                <a16:creationId xmlns:a16="http://schemas.microsoft.com/office/drawing/2014/main" id="{343420B9-AA1B-42BD-A7C0-73846F5EF224}"/>
              </a:ext>
            </a:extLst>
          </p:cNvPr>
          <p:cNvSpPr>
            <a:spLocks noChangeArrowheads="1"/>
          </p:cNvSpPr>
          <p:nvPr/>
        </p:nvSpPr>
        <p:spPr bwMode="auto">
          <a:xfrm>
            <a:off x="8490923" y="3158213"/>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174AD57D-3A0A-49A1-AFA6-7FD86611E38B}"/>
              </a:ext>
            </a:extLst>
          </p:cNvPr>
          <p:cNvSpPr txBox="1"/>
          <p:nvPr/>
        </p:nvSpPr>
        <p:spPr>
          <a:xfrm>
            <a:off x="8534620" y="2908478"/>
            <a:ext cx="1534974" cy="1607620"/>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法国</a:t>
            </a:r>
            <a:r>
              <a:rPr lang="zh-CN" altLang="en-US" sz="2800" b="1" dirty="0">
                <a:solidFill>
                  <a:schemeClr val="bg1"/>
                </a:solidFill>
                <a:latin typeface="微软雅黑" panose="020B0503020204020204" pitchFamily="34" charset="-122"/>
                <a:ea typeface="微软雅黑" panose="020B0503020204020204" pitchFamily="34" charset="-122"/>
              </a:rPr>
              <a:t> </a:t>
            </a:r>
            <a:r>
              <a:rPr lang="en-US" altLang="zh-CN" sz="2000" b="1" dirty="0" err="1">
                <a:solidFill>
                  <a:schemeClr val="bg1"/>
                </a:solidFill>
                <a:latin typeface="微软雅黑" panose="020B0503020204020204" pitchFamily="34" charset="-122"/>
                <a:ea typeface="微软雅黑" panose="020B0503020204020204" pitchFamily="34" charset="-122"/>
              </a:rPr>
              <a:t>Courdimanche</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小镇</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76" name="组合 75">
            <a:extLst>
              <a:ext uri="{FF2B5EF4-FFF2-40B4-BE49-F238E27FC236}">
                <a16:creationId xmlns:a16="http://schemas.microsoft.com/office/drawing/2014/main" id="{962B912D-6E18-4ECE-AF6F-8C6B3C5E8959}"/>
              </a:ext>
            </a:extLst>
          </p:cNvPr>
          <p:cNvGrpSpPr/>
          <p:nvPr/>
        </p:nvGrpSpPr>
        <p:grpSpPr>
          <a:xfrm>
            <a:off x="8490923" y="1267317"/>
            <a:ext cx="1534974" cy="1621637"/>
            <a:chOff x="1350379" y="1281334"/>
            <a:chExt cx="1534974" cy="1621637"/>
          </a:xfrm>
        </p:grpSpPr>
        <p:sp>
          <p:nvSpPr>
            <p:cNvPr id="77" name="矩形 4">
              <a:extLst>
                <a:ext uri="{FF2B5EF4-FFF2-40B4-BE49-F238E27FC236}">
                  <a16:creationId xmlns:a16="http://schemas.microsoft.com/office/drawing/2014/main" id="{013A5C99-2E5A-46D4-8296-4EA131CF4F9E}"/>
                </a:ext>
              </a:extLst>
            </p:cNvPr>
            <p:cNvSpPr>
              <a:spLocks noChangeArrowheads="1"/>
            </p:cNvSpPr>
            <p:nvPr/>
          </p:nvSpPr>
          <p:spPr bwMode="auto">
            <a:xfrm>
              <a:off x="1350379" y="1367998"/>
              <a:ext cx="1534974" cy="1534973"/>
            </a:xfrm>
            <a:prstGeom prst="rect">
              <a:avLst/>
            </a:prstGeom>
            <a:solidFill>
              <a:schemeClr val="bg1">
                <a:lumMod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dirty="0">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AAACA491-EDDF-4089-A586-321AD606AA79}"/>
                </a:ext>
              </a:extLst>
            </p:cNvPr>
            <p:cNvSpPr txBox="1"/>
            <p:nvPr/>
          </p:nvSpPr>
          <p:spPr>
            <a:xfrm>
              <a:off x="1350379" y="1281334"/>
              <a:ext cx="1534974" cy="1550553"/>
            </a:xfrm>
            <a:prstGeom prst="rect">
              <a:avLst/>
            </a:prstGeom>
            <a:noFill/>
            <a:ln>
              <a:noFill/>
            </a:ln>
          </p:spPr>
          <p:txBody>
            <a:bodyPr wrap="square" rtlCol="0">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美国</a:t>
              </a:r>
              <a:endParaRPr lang="en-US" altLang="zh-CN" b="1"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rPr>
                <a:t>沃特维尔步行村</a:t>
              </a:r>
            </a:p>
          </p:txBody>
        </p:sp>
      </p:grpSp>
      <p:sp>
        <p:nvSpPr>
          <p:cNvPr id="69" name="矩形 4">
            <a:extLst>
              <a:ext uri="{FF2B5EF4-FFF2-40B4-BE49-F238E27FC236}">
                <a16:creationId xmlns:a16="http://schemas.microsoft.com/office/drawing/2014/main" id="{C1D30A6D-1130-4564-B2A3-A34D64885280}"/>
              </a:ext>
            </a:extLst>
          </p:cNvPr>
          <p:cNvSpPr>
            <a:spLocks noChangeArrowheads="1"/>
          </p:cNvSpPr>
          <p:nvPr/>
        </p:nvSpPr>
        <p:spPr bwMode="auto">
          <a:xfrm>
            <a:off x="8490923" y="4942921"/>
            <a:ext cx="1534974" cy="1534973"/>
          </a:xfrm>
          <a:prstGeom prst="rect">
            <a:avLst/>
          </a:prstGeom>
          <a:solidFill>
            <a:schemeClr val="bg2">
              <a:lumMod val="85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chemeClr val="bg1"/>
                </a:solidFill>
                <a:latin typeface="微软雅黑" panose="020B0503020204020204" pitchFamily="34" charset="-122"/>
                <a:ea typeface="微软雅黑" panose="020B0503020204020204" pitchFamily="34" charset="-122"/>
              </a:rPr>
              <a:t>国外共计</a:t>
            </a:r>
            <a:endParaRPr lang="en-US" altLang="zh-CN" b="1" dirty="0">
              <a:solidFill>
                <a:schemeClr val="bg1"/>
              </a:solidFill>
              <a:latin typeface="微软雅黑" panose="020B0503020204020204" pitchFamily="34" charset="-122"/>
              <a:ea typeface="微软雅黑" panose="020B0503020204020204" pitchFamily="34" charset="-122"/>
            </a:endParaRPr>
          </a:p>
          <a:p>
            <a:r>
              <a:rPr lang="en-US" altLang="zh-CN" sz="2800" b="1" dirty="0">
                <a:solidFill>
                  <a:schemeClr val="bg1"/>
                </a:solidFill>
                <a:latin typeface="微软雅黑" panose="020B0503020204020204" pitchFamily="34" charset="-122"/>
                <a:ea typeface="微软雅黑" panose="020B0503020204020204" pitchFamily="34" charset="-122"/>
              </a:rPr>
              <a:t>16</a:t>
            </a:r>
            <a:r>
              <a:rPr lang="zh-CN" altLang="en-US" sz="2800" b="1" dirty="0">
                <a:solidFill>
                  <a:schemeClr val="bg1"/>
                </a:solidFill>
                <a:latin typeface="微软雅黑" panose="020B0503020204020204" pitchFamily="34" charset="-122"/>
                <a:ea typeface="微软雅黑" panose="020B0503020204020204" pitchFamily="34" charset="-122"/>
              </a:rPr>
              <a:t>个</a:t>
            </a:r>
          </a:p>
        </p:txBody>
      </p:sp>
      <p:sp>
        <p:nvSpPr>
          <p:cNvPr id="70" name="矩形 4">
            <a:extLst>
              <a:ext uri="{FF2B5EF4-FFF2-40B4-BE49-F238E27FC236}">
                <a16:creationId xmlns:a16="http://schemas.microsoft.com/office/drawing/2014/main" id="{40B86E8E-96C4-4B99-AF72-573FA6070A3D}"/>
              </a:ext>
            </a:extLst>
          </p:cNvPr>
          <p:cNvSpPr>
            <a:spLocks noChangeArrowheads="1"/>
          </p:cNvSpPr>
          <p:nvPr/>
        </p:nvSpPr>
        <p:spPr bwMode="auto">
          <a:xfrm>
            <a:off x="10276059" y="4954502"/>
            <a:ext cx="1534974" cy="1534973"/>
          </a:xfrm>
          <a:prstGeom prst="rect">
            <a:avLst/>
          </a:prstGeom>
          <a:solidFill>
            <a:schemeClr val="bg2">
              <a:lumMod val="85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chemeClr val="bg1"/>
                </a:solidFill>
                <a:latin typeface="微软雅黑" panose="020B0503020204020204" pitchFamily="34" charset="-122"/>
                <a:ea typeface="微软雅黑" panose="020B0503020204020204" pitchFamily="34" charset="-122"/>
              </a:rPr>
              <a:t>总计</a:t>
            </a:r>
            <a:endParaRPr lang="en-US" altLang="zh-CN" b="1" dirty="0">
              <a:solidFill>
                <a:schemeClr val="bg1"/>
              </a:solidFill>
              <a:latin typeface="微软雅黑" panose="020B0503020204020204" pitchFamily="34" charset="-122"/>
              <a:ea typeface="微软雅黑" panose="020B0503020204020204" pitchFamily="34" charset="-122"/>
            </a:endParaRPr>
          </a:p>
          <a:p>
            <a:r>
              <a:rPr lang="en-US" altLang="zh-CN" sz="2800" b="1" dirty="0">
                <a:solidFill>
                  <a:schemeClr val="bg1"/>
                </a:solidFill>
                <a:latin typeface="微软雅黑" panose="020B0503020204020204" pitchFamily="34" charset="-122"/>
                <a:ea typeface="微软雅黑" panose="020B0503020204020204" pitchFamily="34" charset="-122"/>
              </a:rPr>
              <a:t>54</a:t>
            </a:r>
            <a:r>
              <a:rPr lang="zh-CN" altLang="en-US" sz="2800" b="1" dirty="0">
                <a:solidFill>
                  <a:schemeClr val="bg1"/>
                </a:solidFill>
                <a:latin typeface="微软雅黑" panose="020B0503020204020204" pitchFamily="34" charset="-122"/>
                <a:ea typeface="微软雅黑" panose="020B0503020204020204" pitchFamily="34" charset="-122"/>
              </a:rPr>
              <a:t>个</a:t>
            </a:r>
          </a:p>
        </p:txBody>
      </p:sp>
    </p:spTree>
    <p:extLst>
      <p:ext uri="{BB962C8B-B14F-4D97-AF65-F5344CB8AC3E}">
        <p14:creationId xmlns:p14="http://schemas.microsoft.com/office/powerpoint/2010/main" val="69430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F599504-FE78-453C-BB24-FAB340BF9FCD}"/>
              </a:ext>
            </a:extLst>
          </p:cNvPr>
          <p:cNvPicPr>
            <a:picLocks noChangeAspect="1"/>
          </p:cNvPicPr>
          <p:nvPr/>
        </p:nvPicPr>
        <p:blipFill rotWithShape="1">
          <a:blip r:embed="rId2">
            <a:duotone>
              <a:schemeClr val="accent6">
                <a:shade val="45000"/>
                <a:satMod val="135000"/>
              </a:schemeClr>
              <a:prstClr val="white"/>
            </a:duotone>
          </a:blip>
          <a:srcRect b="19957"/>
          <a:stretch/>
        </p:blipFill>
        <p:spPr>
          <a:xfrm>
            <a:off x="0" y="1174743"/>
            <a:ext cx="12192000" cy="3677241"/>
          </a:xfrm>
          <a:prstGeom prst="rect">
            <a:avLst/>
          </a:prstGeom>
        </p:spPr>
      </p:pic>
      <p:sp>
        <p:nvSpPr>
          <p:cNvPr id="3" name="文本占位符 1">
            <a:extLst>
              <a:ext uri="{FF2B5EF4-FFF2-40B4-BE49-F238E27FC236}">
                <a16:creationId xmlns:a16="http://schemas.microsoft.com/office/drawing/2014/main" id="{A2C9C1B9-06B4-4773-9E21-B3FDDB83F027}"/>
              </a:ext>
            </a:extLst>
          </p:cNvPr>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sp>
        <p:nvSpPr>
          <p:cNvPr id="6" name="文本占位符 1">
            <a:extLst>
              <a:ext uri="{FF2B5EF4-FFF2-40B4-BE49-F238E27FC236}">
                <a16:creationId xmlns:a16="http://schemas.microsoft.com/office/drawing/2014/main" id="{6FE860F6-E862-465F-9A80-856AAFC6F986}"/>
              </a:ext>
            </a:extLst>
          </p:cNvPr>
          <p:cNvSpPr txBox="1">
            <a:spLocks/>
          </p:cNvSpPr>
          <p:nvPr/>
        </p:nvSpPr>
        <p:spPr>
          <a:xfrm>
            <a:off x="620889" y="589968"/>
            <a:ext cx="5103636"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2">
                    <a:lumMod val="50000"/>
                  </a:schemeClr>
                </a:solidFill>
              </a:rPr>
              <a:t>阶段总结：</a:t>
            </a:r>
            <a:r>
              <a:rPr lang="zh-CN" altLang="en-US" dirty="0">
                <a:solidFill>
                  <a:schemeClr val="bg2">
                    <a:lumMod val="50000"/>
                  </a:schemeClr>
                </a:solidFill>
              </a:rPr>
              <a:t>案例库整理</a:t>
            </a:r>
          </a:p>
        </p:txBody>
      </p:sp>
      <p:sp>
        <p:nvSpPr>
          <p:cNvPr id="8" name="矩形 7">
            <a:extLst>
              <a:ext uri="{FF2B5EF4-FFF2-40B4-BE49-F238E27FC236}">
                <a16:creationId xmlns:a16="http://schemas.microsoft.com/office/drawing/2014/main" id="{FA9C116D-A21B-4FEA-AEE6-C7D1EA2C9D3A}"/>
              </a:ext>
            </a:extLst>
          </p:cNvPr>
          <p:cNvSpPr/>
          <p:nvPr/>
        </p:nvSpPr>
        <p:spPr>
          <a:xfrm>
            <a:off x="1428749" y="0"/>
            <a:ext cx="2034429"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a:solidFill>
                  <a:schemeClr val="bg1"/>
                </a:solidFill>
                <a:cs typeface="+mn-ea"/>
                <a:sym typeface="+mn-lt"/>
              </a:rPr>
              <a:t>案例名称</a:t>
            </a:r>
            <a:endParaRPr kumimoji="0" lang="zh-CN" altLang="en-US" sz="1600" b="1" i="0" u="none" strike="noStrike" kern="0" cap="none" spc="0" normalizeH="0" baseline="0" noProof="0" dirty="0">
              <a:ln>
                <a:noFill/>
              </a:ln>
              <a:solidFill>
                <a:schemeClr val="bg1"/>
              </a:solidFill>
              <a:effectLst/>
              <a:uLnTx/>
              <a:uFillTx/>
              <a:cs typeface="+mn-ea"/>
              <a:sym typeface="+mn-lt"/>
            </a:endParaRPr>
          </a:p>
        </p:txBody>
      </p:sp>
      <p:sp>
        <p:nvSpPr>
          <p:cNvPr id="9" name="矩形 8">
            <a:extLst>
              <a:ext uri="{FF2B5EF4-FFF2-40B4-BE49-F238E27FC236}">
                <a16:creationId xmlns:a16="http://schemas.microsoft.com/office/drawing/2014/main" id="{830BA453-6FC7-4261-9D1E-4D9F87ABE32A}"/>
              </a:ext>
            </a:extLst>
          </p:cNvPr>
          <p:cNvSpPr/>
          <p:nvPr/>
        </p:nvSpPr>
        <p:spPr>
          <a:xfrm>
            <a:off x="3450686" y="0"/>
            <a:ext cx="2273839" cy="381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特色手法</a:t>
            </a:r>
          </a:p>
        </p:txBody>
      </p:sp>
      <p:sp>
        <p:nvSpPr>
          <p:cNvPr id="10" name="矩形 9">
            <a:extLst>
              <a:ext uri="{FF2B5EF4-FFF2-40B4-BE49-F238E27FC236}">
                <a16:creationId xmlns:a16="http://schemas.microsoft.com/office/drawing/2014/main" id="{97C9F81E-8D7B-433B-969C-51545B04A9F7}"/>
              </a:ext>
            </a:extLst>
          </p:cNvPr>
          <p:cNvSpPr/>
          <p:nvPr/>
        </p:nvSpPr>
        <p:spPr>
          <a:xfrm>
            <a:off x="5724525" y="0"/>
            <a:ext cx="904875" cy="381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类</a:t>
            </a:r>
            <a:r>
              <a:rPr kumimoji="0" lang="en-US" altLang="zh-CN" sz="1600" b="1" i="0" u="none" strike="noStrike" kern="0" cap="none" spc="0" normalizeH="0" baseline="0" noProof="0" dirty="0">
                <a:ln>
                  <a:noFill/>
                </a:ln>
                <a:solidFill>
                  <a:schemeClr val="bg1"/>
                </a:solidFill>
                <a:effectLst/>
                <a:uLnTx/>
                <a:uFillTx/>
                <a:cs typeface="+mn-ea"/>
                <a:sym typeface="+mn-lt"/>
              </a:rPr>
              <a:t>1</a:t>
            </a:r>
          </a:p>
        </p:txBody>
      </p:sp>
      <p:sp>
        <p:nvSpPr>
          <p:cNvPr id="11" name="矩形 10">
            <a:extLst>
              <a:ext uri="{FF2B5EF4-FFF2-40B4-BE49-F238E27FC236}">
                <a16:creationId xmlns:a16="http://schemas.microsoft.com/office/drawing/2014/main" id="{3610E084-4D44-4ABF-B214-FAD34FB774CD}"/>
              </a:ext>
            </a:extLst>
          </p:cNvPr>
          <p:cNvSpPr/>
          <p:nvPr/>
        </p:nvSpPr>
        <p:spPr>
          <a:xfrm>
            <a:off x="6629400" y="0"/>
            <a:ext cx="904875"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类</a:t>
            </a:r>
            <a:r>
              <a:rPr lang="en-US" altLang="zh-CN" sz="1600" b="1" kern="0" dirty="0">
                <a:solidFill>
                  <a:schemeClr val="bg1"/>
                </a:solidFill>
                <a:cs typeface="+mn-ea"/>
                <a:sym typeface="+mn-lt"/>
              </a:rPr>
              <a:t>2</a:t>
            </a:r>
            <a:endParaRPr kumimoji="0" lang="en-US" altLang="zh-CN" sz="1600" b="1" i="0" u="none" strike="noStrike" kern="0" cap="none" spc="0" normalizeH="0" baseline="0" noProof="0" dirty="0">
              <a:ln>
                <a:noFill/>
              </a:ln>
              <a:solidFill>
                <a:schemeClr val="bg1"/>
              </a:solidFill>
              <a:effectLst/>
              <a:uLnTx/>
              <a:uFillTx/>
              <a:cs typeface="+mn-ea"/>
              <a:sym typeface="+mn-lt"/>
            </a:endParaRPr>
          </a:p>
        </p:txBody>
      </p:sp>
      <p:sp>
        <p:nvSpPr>
          <p:cNvPr id="12" name="矩形 11">
            <a:extLst>
              <a:ext uri="{FF2B5EF4-FFF2-40B4-BE49-F238E27FC236}">
                <a16:creationId xmlns:a16="http://schemas.microsoft.com/office/drawing/2014/main" id="{288C8968-A36B-4DD9-887C-F8491CF470B8}"/>
              </a:ext>
            </a:extLst>
          </p:cNvPr>
          <p:cNvSpPr/>
          <p:nvPr/>
        </p:nvSpPr>
        <p:spPr>
          <a:xfrm>
            <a:off x="7534275" y="0"/>
            <a:ext cx="4657725"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来源</a:t>
            </a:r>
            <a:endParaRPr kumimoji="0" lang="en-US" altLang="zh-CN" sz="1600" b="1" i="0" u="none" strike="noStrike" kern="0" cap="none" spc="0" normalizeH="0" baseline="0" noProof="0" dirty="0">
              <a:ln>
                <a:noFill/>
              </a:ln>
              <a:solidFill>
                <a:schemeClr val="bg1"/>
              </a:solidFill>
              <a:effectLst/>
              <a:uLnTx/>
              <a:uFillTx/>
              <a:cs typeface="+mn-ea"/>
              <a:sym typeface="+mn-lt"/>
            </a:endParaRPr>
          </a:p>
        </p:txBody>
      </p:sp>
      <p:pic>
        <p:nvPicPr>
          <p:cNvPr id="13" name="图片 12">
            <a:extLst>
              <a:ext uri="{FF2B5EF4-FFF2-40B4-BE49-F238E27FC236}">
                <a16:creationId xmlns:a16="http://schemas.microsoft.com/office/drawing/2014/main" id="{19370537-498B-4115-9C2E-013165EA3ADC}"/>
              </a:ext>
            </a:extLst>
          </p:cNvPr>
          <p:cNvPicPr>
            <a:picLocks noChangeAspect="1"/>
          </p:cNvPicPr>
          <p:nvPr/>
        </p:nvPicPr>
        <p:blipFill>
          <a:blip r:embed="rId3">
            <a:duotone>
              <a:schemeClr val="accent6">
                <a:shade val="45000"/>
                <a:satMod val="135000"/>
              </a:schemeClr>
              <a:prstClr val="white"/>
            </a:duotone>
          </a:blip>
          <a:stretch>
            <a:fillRect/>
          </a:stretch>
        </p:blipFill>
        <p:spPr>
          <a:xfrm>
            <a:off x="0" y="1968486"/>
            <a:ext cx="12192000" cy="2778010"/>
          </a:xfrm>
          <a:prstGeom prst="rect">
            <a:avLst/>
          </a:prstGeom>
        </p:spPr>
      </p:pic>
      <p:pic>
        <p:nvPicPr>
          <p:cNvPr id="7" name="图片 6">
            <a:extLst>
              <a:ext uri="{FF2B5EF4-FFF2-40B4-BE49-F238E27FC236}">
                <a16:creationId xmlns:a16="http://schemas.microsoft.com/office/drawing/2014/main" id="{845B8E91-3549-4DEC-A838-E31019B937D3}"/>
              </a:ext>
            </a:extLst>
          </p:cNvPr>
          <p:cNvPicPr>
            <a:picLocks noChangeAspect="1"/>
          </p:cNvPicPr>
          <p:nvPr/>
        </p:nvPicPr>
        <p:blipFill rotWithShape="1">
          <a:blip r:embed="rId4">
            <a:duotone>
              <a:schemeClr val="accent6">
                <a:shade val="45000"/>
                <a:satMod val="135000"/>
              </a:schemeClr>
              <a:prstClr val="white"/>
            </a:duotone>
          </a:blip>
          <a:srcRect b="41050"/>
          <a:stretch/>
        </p:blipFill>
        <p:spPr>
          <a:xfrm>
            <a:off x="0" y="2861067"/>
            <a:ext cx="12192000" cy="2929308"/>
          </a:xfrm>
          <a:prstGeom prst="rect">
            <a:avLst/>
          </a:prstGeom>
        </p:spPr>
      </p:pic>
      <p:pic>
        <p:nvPicPr>
          <p:cNvPr id="4" name="图片 3">
            <a:extLst>
              <a:ext uri="{FF2B5EF4-FFF2-40B4-BE49-F238E27FC236}">
                <a16:creationId xmlns:a16="http://schemas.microsoft.com/office/drawing/2014/main" id="{96776C3D-A496-413D-B0A5-45E1D739EE5D}"/>
              </a:ext>
            </a:extLst>
          </p:cNvPr>
          <p:cNvPicPr>
            <a:picLocks noChangeAspect="1"/>
          </p:cNvPicPr>
          <p:nvPr/>
        </p:nvPicPr>
        <p:blipFill>
          <a:blip r:embed="rId5">
            <a:duotone>
              <a:schemeClr val="accent6">
                <a:shade val="45000"/>
                <a:satMod val="135000"/>
              </a:schemeClr>
              <a:prstClr val="white"/>
            </a:duotone>
          </a:blip>
          <a:stretch>
            <a:fillRect/>
          </a:stretch>
        </p:blipFill>
        <p:spPr>
          <a:xfrm>
            <a:off x="0" y="3844566"/>
            <a:ext cx="12192000" cy="2423466"/>
          </a:xfrm>
          <a:prstGeom prst="rect">
            <a:avLst/>
          </a:prstGeom>
        </p:spPr>
      </p:pic>
      <p:pic>
        <p:nvPicPr>
          <p:cNvPr id="5" name="图片 4">
            <a:extLst>
              <a:ext uri="{FF2B5EF4-FFF2-40B4-BE49-F238E27FC236}">
                <a16:creationId xmlns:a16="http://schemas.microsoft.com/office/drawing/2014/main" id="{41C28AE4-88FB-431C-953B-62B2E015C5E3}"/>
              </a:ext>
            </a:extLst>
          </p:cNvPr>
          <p:cNvPicPr>
            <a:picLocks noChangeAspect="1"/>
          </p:cNvPicPr>
          <p:nvPr/>
        </p:nvPicPr>
        <p:blipFill>
          <a:blip r:embed="rId6">
            <a:duotone>
              <a:schemeClr val="accent6">
                <a:shade val="45000"/>
                <a:satMod val="135000"/>
              </a:schemeClr>
              <a:prstClr val="white"/>
            </a:duotone>
          </a:blip>
          <a:stretch>
            <a:fillRect/>
          </a:stretch>
        </p:blipFill>
        <p:spPr>
          <a:xfrm>
            <a:off x="0" y="4823732"/>
            <a:ext cx="12192000" cy="2034268"/>
          </a:xfrm>
          <a:prstGeom prst="rect">
            <a:avLst/>
          </a:prstGeom>
        </p:spPr>
      </p:pic>
      <p:pic>
        <p:nvPicPr>
          <p:cNvPr id="15" name="图片 14">
            <a:extLst>
              <a:ext uri="{FF2B5EF4-FFF2-40B4-BE49-F238E27FC236}">
                <a16:creationId xmlns:a16="http://schemas.microsoft.com/office/drawing/2014/main" id="{DA4875B6-89DD-4AC5-ABC8-7AFD2912CAC2}"/>
              </a:ext>
            </a:extLst>
          </p:cNvPr>
          <p:cNvPicPr>
            <a:picLocks noChangeAspect="1"/>
          </p:cNvPicPr>
          <p:nvPr/>
        </p:nvPicPr>
        <p:blipFill>
          <a:blip r:embed="rId7">
            <a:duotone>
              <a:schemeClr val="accent6">
                <a:shade val="45000"/>
                <a:satMod val="135000"/>
              </a:schemeClr>
              <a:prstClr val="white"/>
            </a:duotone>
          </a:blip>
          <a:stretch>
            <a:fillRect/>
          </a:stretch>
        </p:blipFill>
        <p:spPr>
          <a:xfrm>
            <a:off x="0" y="6035686"/>
            <a:ext cx="12192000" cy="822314"/>
          </a:xfrm>
          <a:prstGeom prst="rect">
            <a:avLst/>
          </a:prstGeom>
        </p:spPr>
      </p:pic>
    </p:spTree>
    <p:extLst>
      <p:ext uri="{BB962C8B-B14F-4D97-AF65-F5344CB8AC3E}">
        <p14:creationId xmlns:p14="http://schemas.microsoft.com/office/powerpoint/2010/main" val="33992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A2C9C1B9-06B4-4773-9E21-B3FDDB83F027}"/>
              </a:ext>
            </a:extLst>
          </p:cNvPr>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sp>
        <p:nvSpPr>
          <p:cNvPr id="6" name="文本占位符 1">
            <a:extLst>
              <a:ext uri="{FF2B5EF4-FFF2-40B4-BE49-F238E27FC236}">
                <a16:creationId xmlns:a16="http://schemas.microsoft.com/office/drawing/2014/main" id="{6FE860F6-E862-465F-9A80-856AAFC6F986}"/>
              </a:ext>
            </a:extLst>
          </p:cNvPr>
          <p:cNvSpPr txBox="1">
            <a:spLocks/>
          </p:cNvSpPr>
          <p:nvPr/>
        </p:nvSpPr>
        <p:spPr>
          <a:xfrm>
            <a:off x="620889" y="589968"/>
            <a:ext cx="5103636"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2">
                    <a:lumMod val="50000"/>
                  </a:schemeClr>
                </a:solidFill>
              </a:rPr>
              <a:t>阶段总结：</a:t>
            </a:r>
            <a:r>
              <a:rPr lang="zh-CN" altLang="en-US" dirty="0">
                <a:solidFill>
                  <a:schemeClr val="bg2">
                    <a:lumMod val="50000"/>
                  </a:schemeClr>
                </a:solidFill>
              </a:rPr>
              <a:t>类</a:t>
            </a:r>
            <a:r>
              <a:rPr lang="en-US" altLang="zh-CN" dirty="0">
                <a:solidFill>
                  <a:schemeClr val="bg2">
                    <a:lumMod val="50000"/>
                  </a:schemeClr>
                </a:solidFill>
              </a:rPr>
              <a:t>-</a:t>
            </a:r>
            <a:r>
              <a:rPr lang="zh-CN" altLang="en-US" dirty="0">
                <a:solidFill>
                  <a:schemeClr val="bg2">
                    <a:lumMod val="50000"/>
                  </a:schemeClr>
                </a:solidFill>
              </a:rPr>
              <a:t>主张</a:t>
            </a:r>
            <a:r>
              <a:rPr lang="en-US" altLang="zh-CN" dirty="0">
                <a:solidFill>
                  <a:schemeClr val="bg2">
                    <a:lumMod val="50000"/>
                  </a:schemeClr>
                </a:solidFill>
              </a:rPr>
              <a:t>-</a:t>
            </a:r>
            <a:r>
              <a:rPr lang="zh-CN" altLang="en-US" dirty="0">
                <a:solidFill>
                  <a:schemeClr val="bg2">
                    <a:lumMod val="50000"/>
                  </a:schemeClr>
                </a:solidFill>
              </a:rPr>
              <a:t>指标</a:t>
            </a:r>
          </a:p>
        </p:txBody>
      </p:sp>
      <p:sp>
        <p:nvSpPr>
          <p:cNvPr id="8" name="矩形 7">
            <a:extLst>
              <a:ext uri="{FF2B5EF4-FFF2-40B4-BE49-F238E27FC236}">
                <a16:creationId xmlns:a16="http://schemas.microsoft.com/office/drawing/2014/main" id="{FA9C116D-A21B-4FEA-AEE6-C7D1EA2C9D3A}"/>
              </a:ext>
            </a:extLst>
          </p:cNvPr>
          <p:cNvSpPr/>
          <p:nvPr/>
        </p:nvSpPr>
        <p:spPr>
          <a:xfrm>
            <a:off x="1428749" y="0"/>
            <a:ext cx="2034429"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a:solidFill>
                  <a:schemeClr val="bg1"/>
                </a:solidFill>
                <a:cs typeface="+mn-ea"/>
                <a:sym typeface="+mn-lt"/>
              </a:rPr>
              <a:t>类</a:t>
            </a:r>
            <a:r>
              <a:rPr lang="en-US" altLang="zh-CN" sz="1600" b="1" kern="0" dirty="0">
                <a:solidFill>
                  <a:schemeClr val="bg1"/>
                </a:solidFill>
                <a:cs typeface="+mn-ea"/>
                <a:sym typeface="+mn-lt"/>
              </a:rPr>
              <a:t>1</a:t>
            </a:r>
            <a:endParaRPr kumimoji="0" lang="zh-CN" altLang="en-US" sz="1600" b="1" i="0" u="none" strike="noStrike" kern="0" cap="none" spc="0" normalizeH="0" baseline="0" noProof="0" dirty="0">
              <a:ln>
                <a:noFill/>
              </a:ln>
              <a:solidFill>
                <a:schemeClr val="bg1"/>
              </a:solidFill>
              <a:effectLst/>
              <a:uLnTx/>
              <a:uFillTx/>
              <a:cs typeface="+mn-ea"/>
              <a:sym typeface="+mn-lt"/>
            </a:endParaRPr>
          </a:p>
        </p:txBody>
      </p:sp>
      <p:sp>
        <p:nvSpPr>
          <p:cNvPr id="9" name="矩形 8">
            <a:extLst>
              <a:ext uri="{FF2B5EF4-FFF2-40B4-BE49-F238E27FC236}">
                <a16:creationId xmlns:a16="http://schemas.microsoft.com/office/drawing/2014/main" id="{830BA453-6FC7-4261-9D1E-4D9F87ABE32A}"/>
              </a:ext>
            </a:extLst>
          </p:cNvPr>
          <p:cNvSpPr/>
          <p:nvPr/>
        </p:nvSpPr>
        <p:spPr>
          <a:xfrm>
            <a:off x="3450686" y="0"/>
            <a:ext cx="2273839" cy="381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空间主张</a:t>
            </a:r>
          </a:p>
        </p:txBody>
      </p:sp>
      <p:sp>
        <p:nvSpPr>
          <p:cNvPr id="10" name="矩形 9">
            <a:extLst>
              <a:ext uri="{FF2B5EF4-FFF2-40B4-BE49-F238E27FC236}">
                <a16:creationId xmlns:a16="http://schemas.microsoft.com/office/drawing/2014/main" id="{97C9F81E-8D7B-433B-969C-51545B04A9F7}"/>
              </a:ext>
            </a:extLst>
          </p:cNvPr>
          <p:cNvSpPr/>
          <p:nvPr/>
        </p:nvSpPr>
        <p:spPr>
          <a:xfrm>
            <a:off x="5724525" y="0"/>
            <a:ext cx="904875" cy="381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硬指标</a:t>
            </a:r>
            <a:endParaRPr kumimoji="0" lang="en-US" altLang="zh-CN" sz="1600" b="1" i="0" u="none" strike="noStrike" kern="0" cap="none" spc="0" normalizeH="0" baseline="0" noProof="0" dirty="0">
              <a:ln>
                <a:noFill/>
              </a:ln>
              <a:solidFill>
                <a:schemeClr val="bg1"/>
              </a:solidFill>
              <a:effectLst/>
              <a:uLnTx/>
              <a:uFillTx/>
              <a:cs typeface="+mn-ea"/>
              <a:sym typeface="+mn-lt"/>
            </a:endParaRPr>
          </a:p>
        </p:txBody>
      </p:sp>
      <p:sp>
        <p:nvSpPr>
          <p:cNvPr id="11" name="矩形 10">
            <a:extLst>
              <a:ext uri="{FF2B5EF4-FFF2-40B4-BE49-F238E27FC236}">
                <a16:creationId xmlns:a16="http://schemas.microsoft.com/office/drawing/2014/main" id="{3610E084-4D44-4ABF-B214-FAD34FB774CD}"/>
              </a:ext>
            </a:extLst>
          </p:cNvPr>
          <p:cNvSpPr/>
          <p:nvPr/>
        </p:nvSpPr>
        <p:spPr>
          <a:xfrm>
            <a:off x="6629400" y="0"/>
            <a:ext cx="904875"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软指标</a:t>
            </a:r>
            <a:endParaRPr kumimoji="0" lang="en-US" altLang="zh-CN" sz="1600" b="1" i="0" u="none" strike="noStrike" kern="0" cap="none" spc="0" normalizeH="0" baseline="0" noProof="0" dirty="0">
              <a:ln>
                <a:noFill/>
              </a:ln>
              <a:solidFill>
                <a:schemeClr val="bg1"/>
              </a:solidFill>
              <a:effectLst/>
              <a:uLnTx/>
              <a:uFillTx/>
              <a:cs typeface="+mn-ea"/>
              <a:sym typeface="+mn-lt"/>
            </a:endParaRPr>
          </a:p>
        </p:txBody>
      </p:sp>
      <p:sp>
        <p:nvSpPr>
          <p:cNvPr id="12" name="矩形 11">
            <a:extLst>
              <a:ext uri="{FF2B5EF4-FFF2-40B4-BE49-F238E27FC236}">
                <a16:creationId xmlns:a16="http://schemas.microsoft.com/office/drawing/2014/main" id="{288C8968-A36B-4DD9-887C-F8491CF470B8}"/>
              </a:ext>
            </a:extLst>
          </p:cNvPr>
          <p:cNvSpPr/>
          <p:nvPr/>
        </p:nvSpPr>
        <p:spPr>
          <a:xfrm>
            <a:off x="7534275" y="0"/>
            <a:ext cx="4657725"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来源</a:t>
            </a:r>
            <a:endParaRPr kumimoji="0" lang="en-US" altLang="zh-CN" sz="1600" b="1" i="0" u="none" strike="noStrike" kern="0" cap="none" spc="0" normalizeH="0" baseline="0" noProof="0" dirty="0">
              <a:ln>
                <a:noFill/>
              </a:ln>
              <a:solidFill>
                <a:schemeClr val="bg1"/>
              </a:solidFill>
              <a:effectLst/>
              <a:uLnTx/>
              <a:uFillTx/>
              <a:cs typeface="+mn-ea"/>
              <a:sym typeface="+mn-lt"/>
            </a:endParaRPr>
          </a:p>
        </p:txBody>
      </p:sp>
      <p:pic>
        <p:nvPicPr>
          <p:cNvPr id="4" name="图片 3">
            <a:extLst>
              <a:ext uri="{FF2B5EF4-FFF2-40B4-BE49-F238E27FC236}">
                <a16:creationId xmlns:a16="http://schemas.microsoft.com/office/drawing/2014/main" id="{937D44D7-E259-474F-86E5-92DF790BB192}"/>
              </a:ext>
            </a:extLst>
          </p:cNvPr>
          <p:cNvPicPr>
            <a:picLocks noChangeAspect="1"/>
          </p:cNvPicPr>
          <p:nvPr/>
        </p:nvPicPr>
        <p:blipFill>
          <a:blip r:embed="rId2"/>
          <a:stretch>
            <a:fillRect/>
          </a:stretch>
        </p:blipFill>
        <p:spPr>
          <a:xfrm>
            <a:off x="0" y="1234796"/>
            <a:ext cx="12192000" cy="2951661"/>
          </a:xfrm>
          <a:prstGeom prst="rect">
            <a:avLst/>
          </a:prstGeom>
        </p:spPr>
      </p:pic>
      <p:pic>
        <p:nvPicPr>
          <p:cNvPr id="5" name="图片 4">
            <a:extLst>
              <a:ext uri="{FF2B5EF4-FFF2-40B4-BE49-F238E27FC236}">
                <a16:creationId xmlns:a16="http://schemas.microsoft.com/office/drawing/2014/main" id="{8C2BB9C9-261F-4CE1-88C5-808CDFBAAD0C}"/>
              </a:ext>
            </a:extLst>
          </p:cNvPr>
          <p:cNvPicPr>
            <a:picLocks noChangeAspect="1"/>
          </p:cNvPicPr>
          <p:nvPr/>
        </p:nvPicPr>
        <p:blipFill>
          <a:blip r:embed="rId3"/>
          <a:stretch>
            <a:fillRect/>
          </a:stretch>
        </p:blipFill>
        <p:spPr>
          <a:xfrm>
            <a:off x="0" y="1723870"/>
            <a:ext cx="12199681" cy="1963450"/>
          </a:xfrm>
          <a:prstGeom prst="rect">
            <a:avLst/>
          </a:prstGeom>
        </p:spPr>
      </p:pic>
      <p:pic>
        <p:nvPicPr>
          <p:cNvPr id="7" name="图片 6">
            <a:extLst>
              <a:ext uri="{FF2B5EF4-FFF2-40B4-BE49-F238E27FC236}">
                <a16:creationId xmlns:a16="http://schemas.microsoft.com/office/drawing/2014/main" id="{C549D32D-1AE8-4A35-ACE8-F3C26EE2E6D1}"/>
              </a:ext>
            </a:extLst>
          </p:cNvPr>
          <p:cNvPicPr>
            <a:picLocks noChangeAspect="1"/>
          </p:cNvPicPr>
          <p:nvPr/>
        </p:nvPicPr>
        <p:blipFill>
          <a:blip r:embed="rId4"/>
          <a:stretch>
            <a:fillRect/>
          </a:stretch>
        </p:blipFill>
        <p:spPr>
          <a:xfrm>
            <a:off x="0" y="2150297"/>
            <a:ext cx="12207362" cy="2142650"/>
          </a:xfrm>
          <a:prstGeom prst="rect">
            <a:avLst/>
          </a:prstGeom>
        </p:spPr>
      </p:pic>
      <p:pic>
        <p:nvPicPr>
          <p:cNvPr id="19" name="图片 18">
            <a:extLst>
              <a:ext uri="{FF2B5EF4-FFF2-40B4-BE49-F238E27FC236}">
                <a16:creationId xmlns:a16="http://schemas.microsoft.com/office/drawing/2014/main" id="{9DC59C0B-5BDA-4F01-A998-F9BB38098CEA}"/>
              </a:ext>
            </a:extLst>
          </p:cNvPr>
          <p:cNvPicPr>
            <a:picLocks noChangeAspect="1"/>
          </p:cNvPicPr>
          <p:nvPr/>
        </p:nvPicPr>
        <p:blipFill>
          <a:blip r:embed="rId5"/>
          <a:stretch>
            <a:fillRect/>
          </a:stretch>
        </p:blipFill>
        <p:spPr>
          <a:xfrm>
            <a:off x="-886" y="2592350"/>
            <a:ext cx="12224496" cy="1957894"/>
          </a:xfrm>
          <a:prstGeom prst="rect">
            <a:avLst/>
          </a:prstGeom>
        </p:spPr>
      </p:pic>
      <p:pic>
        <p:nvPicPr>
          <p:cNvPr id="14" name="图片 13">
            <a:extLst>
              <a:ext uri="{FF2B5EF4-FFF2-40B4-BE49-F238E27FC236}">
                <a16:creationId xmlns:a16="http://schemas.microsoft.com/office/drawing/2014/main" id="{198A6329-3E06-4E54-BD0E-507D0014EEC0}"/>
              </a:ext>
            </a:extLst>
          </p:cNvPr>
          <p:cNvPicPr>
            <a:picLocks noChangeAspect="1"/>
          </p:cNvPicPr>
          <p:nvPr/>
        </p:nvPicPr>
        <p:blipFill>
          <a:blip r:embed="rId6"/>
          <a:stretch>
            <a:fillRect/>
          </a:stretch>
        </p:blipFill>
        <p:spPr>
          <a:xfrm>
            <a:off x="0" y="3048930"/>
            <a:ext cx="12222724" cy="3819601"/>
          </a:xfrm>
          <a:prstGeom prst="rect">
            <a:avLst/>
          </a:prstGeom>
        </p:spPr>
      </p:pic>
      <p:pic>
        <p:nvPicPr>
          <p:cNvPr id="15" name="图片 14">
            <a:extLst>
              <a:ext uri="{FF2B5EF4-FFF2-40B4-BE49-F238E27FC236}">
                <a16:creationId xmlns:a16="http://schemas.microsoft.com/office/drawing/2014/main" id="{DC83FACE-3E2A-4BB0-8431-9C53B265E4CD}"/>
              </a:ext>
            </a:extLst>
          </p:cNvPr>
          <p:cNvPicPr>
            <a:picLocks noChangeAspect="1"/>
          </p:cNvPicPr>
          <p:nvPr/>
        </p:nvPicPr>
        <p:blipFill>
          <a:blip r:embed="rId7"/>
          <a:stretch>
            <a:fillRect/>
          </a:stretch>
        </p:blipFill>
        <p:spPr>
          <a:xfrm>
            <a:off x="0" y="3555856"/>
            <a:ext cx="12222724" cy="1635724"/>
          </a:xfrm>
          <a:prstGeom prst="rect">
            <a:avLst/>
          </a:prstGeom>
        </p:spPr>
      </p:pic>
      <p:pic>
        <p:nvPicPr>
          <p:cNvPr id="17" name="图片 16">
            <a:extLst>
              <a:ext uri="{FF2B5EF4-FFF2-40B4-BE49-F238E27FC236}">
                <a16:creationId xmlns:a16="http://schemas.microsoft.com/office/drawing/2014/main" id="{DA5A7EB7-00DA-4F02-AD5C-A313677A7BF2}"/>
              </a:ext>
            </a:extLst>
          </p:cNvPr>
          <p:cNvPicPr>
            <a:picLocks noChangeAspect="1"/>
          </p:cNvPicPr>
          <p:nvPr/>
        </p:nvPicPr>
        <p:blipFill>
          <a:blip r:embed="rId8"/>
          <a:stretch>
            <a:fillRect/>
          </a:stretch>
        </p:blipFill>
        <p:spPr>
          <a:xfrm>
            <a:off x="-5837" y="4032100"/>
            <a:ext cx="12222724" cy="2395160"/>
          </a:xfrm>
          <a:prstGeom prst="rect">
            <a:avLst/>
          </a:prstGeom>
        </p:spPr>
      </p:pic>
      <p:pic>
        <p:nvPicPr>
          <p:cNvPr id="18" name="图片 17">
            <a:extLst>
              <a:ext uri="{FF2B5EF4-FFF2-40B4-BE49-F238E27FC236}">
                <a16:creationId xmlns:a16="http://schemas.microsoft.com/office/drawing/2014/main" id="{532C372A-EA1A-4889-8F83-B01DEE4447EA}"/>
              </a:ext>
            </a:extLst>
          </p:cNvPr>
          <p:cNvPicPr>
            <a:picLocks noChangeAspect="1"/>
          </p:cNvPicPr>
          <p:nvPr/>
        </p:nvPicPr>
        <p:blipFill>
          <a:blip r:embed="rId9"/>
          <a:stretch>
            <a:fillRect/>
          </a:stretch>
        </p:blipFill>
        <p:spPr>
          <a:xfrm>
            <a:off x="-19284" y="4479182"/>
            <a:ext cx="12230333" cy="2288044"/>
          </a:xfrm>
          <a:prstGeom prst="rect">
            <a:avLst/>
          </a:prstGeom>
        </p:spPr>
      </p:pic>
      <p:pic>
        <p:nvPicPr>
          <p:cNvPr id="20" name="图片 19">
            <a:extLst>
              <a:ext uri="{FF2B5EF4-FFF2-40B4-BE49-F238E27FC236}">
                <a16:creationId xmlns:a16="http://schemas.microsoft.com/office/drawing/2014/main" id="{809EFBA6-7F6E-4342-BE06-E80CAE182803}"/>
              </a:ext>
            </a:extLst>
          </p:cNvPr>
          <p:cNvPicPr>
            <a:picLocks noChangeAspect="1"/>
          </p:cNvPicPr>
          <p:nvPr/>
        </p:nvPicPr>
        <p:blipFill>
          <a:blip r:embed="rId10"/>
          <a:stretch>
            <a:fillRect/>
          </a:stretch>
        </p:blipFill>
        <p:spPr>
          <a:xfrm>
            <a:off x="-30960" y="4947871"/>
            <a:ext cx="12254569" cy="1623504"/>
          </a:xfrm>
          <a:prstGeom prst="rect">
            <a:avLst/>
          </a:prstGeom>
        </p:spPr>
      </p:pic>
    </p:spTree>
    <p:extLst>
      <p:ext uri="{BB962C8B-B14F-4D97-AF65-F5344CB8AC3E}">
        <p14:creationId xmlns:p14="http://schemas.microsoft.com/office/powerpoint/2010/main" val="366588339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620889" y="589968"/>
            <a:ext cx="2842289" cy="892552"/>
          </a:xfrm>
        </p:spPr>
        <p:txBody>
          <a:bodyPr/>
          <a:lstStyle/>
          <a:p>
            <a:r>
              <a:rPr lang="zh-CN" altLang="en-US" sz="2000" dirty="0">
                <a:solidFill>
                  <a:schemeClr val="bg2">
                    <a:lumMod val="50000"/>
                  </a:schemeClr>
                </a:solidFill>
              </a:rPr>
              <a:t>阶段总结：</a:t>
            </a:r>
            <a:endParaRPr lang="en-US" altLang="zh-CN" sz="2000" dirty="0">
              <a:solidFill>
                <a:schemeClr val="bg2">
                  <a:lumMod val="50000"/>
                </a:schemeClr>
              </a:solidFill>
            </a:endParaRPr>
          </a:p>
          <a:p>
            <a:r>
              <a:rPr lang="zh-CN" altLang="en-US" dirty="0">
                <a:solidFill>
                  <a:schemeClr val="bg2">
                    <a:lumMod val="50000"/>
                  </a:schemeClr>
                </a:solidFill>
              </a:rPr>
              <a:t>指南框架</a:t>
            </a:r>
          </a:p>
        </p:txBody>
      </p:sp>
      <p:sp>
        <p:nvSpPr>
          <p:cNvPr id="10"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pic>
        <p:nvPicPr>
          <p:cNvPr id="4" name="图片 3">
            <a:extLst>
              <a:ext uri="{FF2B5EF4-FFF2-40B4-BE49-F238E27FC236}">
                <a16:creationId xmlns:a16="http://schemas.microsoft.com/office/drawing/2014/main" id="{727F6A1D-5CA1-4C50-98E4-D8053D64D948}"/>
              </a:ext>
            </a:extLst>
          </p:cNvPr>
          <p:cNvPicPr>
            <a:picLocks noChangeAspect="1"/>
          </p:cNvPicPr>
          <p:nvPr/>
        </p:nvPicPr>
        <p:blipFill>
          <a:blip r:embed="rId3"/>
          <a:stretch>
            <a:fillRect/>
          </a:stretch>
        </p:blipFill>
        <p:spPr>
          <a:xfrm>
            <a:off x="215019" y="1523762"/>
            <a:ext cx="11761961" cy="5315426"/>
          </a:xfrm>
          <a:prstGeom prst="rect">
            <a:avLst/>
          </a:prstGeom>
        </p:spPr>
      </p:pic>
      <p:sp>
        <p:nvSpPr>
          <p:cNvPr id="5" name="矩形 4">
            <a:extLst>
              <a:ext uri="{FF2B5EF4-FFF2-40B4-BE49-F238E27FC236}">
                <a16:creationId xmlns:a16="http://schemas.microsoft.com/office/drawing/2014/main" id="{E63AA22F-46AC-4E25-A73E-8A4E93F45F8F}"/>
              </a:ext>
            </a:extLst>
          </p:cNvPr>
          <p:cNvSpPr/>
          <p:nvPr/>
        </p:nvSpPr>
        <p:spPr>
          <a:xfrm>
            <a:off x="535164" y="2190988"/>
            <a:ext cx="746607" cy="314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lnSpc>
                <a:spcPct val="130000"/>
              </a:lnSpc>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乡村主张</a:t>
            </a:r>
          </a:p>
        </p:txBody>
      </p:sp>
    </p:spTree>
    <p:extLst>
      <p:ext uri="{BB962C8B-B14F-4D97-AF65-F5344CB8AC3E}">
        <p14:creationId xmlns:p14="http://schemas.microsoft.com/office/powerpoint/2010/main" val="36650603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03E4AB-BF98-4740-96F9-2EEBB18F4BEB}"/>
              </a:ext>
            </a:extLst>
          </p:cNvPr>
          <p:cNvPicPr>
            <a:picLocks noChangeAspect="1"/>
          </p:cNvPicPr>
          <p:nvPr/>
        </p:nvPicPr>
        <p:blipFill>
          <a:blip r:embed="rId2"/>
          <a:stretch>
            <a:fillRect/>
          </a:stretch>
        </p:blipFill>
        <p:spPr>
          <a:xfrm>
            <a:off x="0" y="1873620"/>
            <a:ext cx="10999949" cy="4976168"/>
          </a:xfrm>
          <a:prstGeom prst="rect">
            <a:avLst/>
          </a:prstGeom>
        </p:spPr>
      </p:pic>
      <p:pic>
        <p:nvPicPr>
          <p:cNvPr id="4" name="图片 3">
            <a:extLst>
              <a:ext uri="{FF2B5EF4-FFF2-40B4-BE49-F238E27FC236}">
                <a16:creationId xmlns:a16="http://schemas.microsoft.com/office/drawing/2014/main" id="{B87A8B67-AAC2-4ECE-8ED2-577FF9706E7B}"/>
              </a:ext>
            </a:extLst>
          </p:cNvPr>
          <p:cNvPicPr>
            <a:picLocks noChangeAspect="1"/>
          </p:cNvPicPr>
          <p:nvPr/>
        </p:nvPicPr>
        <p:blipFill>
          <a:blip r:embed="rId3"/>
          <a:stretch>
            <a:fillRect/>
          </a:stretch>
        </p:blipFill>
        <p:spPr>
          <a:xfrm>
            <a:off x="142894" y="1859919"/>
            <a:ext cx="11008770" cy="4976168"/>
          </a:xfrm>
          <a:prstGeom prst="rect">
            <a:avLst/>
          </a:prstGeom>
        </p:spPr>
      </p:pic>
      <p:pic>
        <p:nvPicPr>
          <p:cNvPr id="5" name="图片 4">
            <a:extLst>
              <a:ext uri="{FF2B5EF4-FFF2-40B4-BE49-F238E27FC236}">
                <a16:creationId xmlns:a16="http://schemas.microsoft.com/office/drawing/2014/main" id="{F5A10C2B-8E9D-4AC1-84D5-EAD222E20E45}"/>
              </a:ext>
            </a:extLst>
          </p:cNvPr>
          <p:cNvPicPr>
            <a:picLocks noChangeAspect="1"/>
          </p:cNvPicPr>
          <p:nvPr/>
        </p:nvPicPr>
        <p:blipFill>
          <a:blip r:embed="rId4"/>
          <a:stretch>
            <a:fillRect/>
          </a:stretch>
        </p:blipFill>
        <p:spPr>
          <a:xfrm>
            <a:off x="356259" y="1865548"/>
            <a:ext cx="11024912" cy="4976167"/>
          </a:xfrm>
          <a:prstGeom prst="rect">
            <a:avLst/>
          </a:prstGeom>
        </p:spPr>
      </p:pic>
      <p:pic>
        <p:nvPicPr>
          <p:cNvPr id="9" name="图片 8">
            <a:extLst>
              <a:ext uri="{FF2B5EF4-FFF2-40B4-BE49-F238E27FC236}">
                <a16:creationId xmlns:a16="http://schemas.microsoft.com/office/drawing/2014/main" id="{65AF6E77-FBC8-4B66-971D-84332C6589A7}"/>
              </a:ext>
            </a:extLst>
          </p:cNvPr>
          <p:cNvPicPr>
            <a:picLocks noChangeAspect="1"/>
          </p:cNvPicPr>
          <p:nvPr/>
        </p:nvPicPr>
        <p:blipFill>
          <a:blip r:embed="rId5"/>
          <a:stretch>
            <a:fillRect/>
          </a:stretch>
        </p:blipFill>
        <p:spPr>
          <a:xfrm>
            <a:off x="544306" y="1883149"/>
            <a:ext cx="10999949" cy="4974851"/>
          </a:xfrm>
          <a:prstGeom prst="rect">
            <a:avLst/>
          </a:prstGeom>
        </p:spPr>
      </p:pic>
      <p:pic>
        <p:nvPicPr>
          <p:cNvPr id="6" name="图片 5">
            <a:extLst>
              <a:ext uri="{FF2B5EF4-FFF2-40B4-BE49-F238E27FC236}">
                <a16:creationId xmlns:a16="http://schemas.microsoft.com/office/drawing/2014/main" id="{C67844B9-7C67-4941-AEC0-8FA917BED781}"/>
              </a:ext>
            </a:extLst>
          </p:cNvPr>
          <p:cNvPicPr>
            <a:picLocks noChangeAspect="1"/>
          </p:cNvPicPr>
          <p:nvPr/>
        </p:nvPicPr>
        <p:blipFill>
          <a:blip r:embed="rId6"/>
          <a:stretch>
            <a:fillRect/>
          </a:stretch>
        </p:blipFill>
        <p:spPr>
          <a:xfrm>
            <a:off x="744453" y="1847663"/>
            <a:ext cx="11024916" cy="4976169"/>
          </a:xfrm>
          <a:prstGeom prst="rect">
            <a:avLst/>
          </a:prstGeom>
        </p:spPr>
      </p:pic>
      <p:pic>
        <p:nvPicPr>
          <p:cNvPr id="7" name="图片 6">
            <a:extLst>
              <a:ext uri="{FF2B5EF4-FFF2-40B4-BE49-F238E27FC236}">
                <a16:creationId xmlns:a16="http://schemas.microsoft.com/office/drawing/2014/main" id="{3EA5DF95-5816-4E95-9732-777983D62E6C}"/>
              </a:ext>
            </a:extLst>
          </p:cNvPr>
          <p:cNvPicPr>
            <a:picLocks noChangeAspect="1"/>
          </p:cNvPicPr>
          <p:nvPr/>
        </p:nvPicPr>
        <p:blipFill>
          <a:blip r:embed="rId7"/>
          <a:stretch>
            <a:fillRect/>
          </a:stretch>
        </p:blipFill>
        <p:spPr>
          <a:xfrm>
            <a:off x="952681" y="1855732"/>
            <a:ext cx="11017623" cy="4976171"/>
          </a:xfrm>
          <a:prstGeom prst="rect">
            <a:avLst/>
          </a:prstGeom>
        </p:spPr>
      </p:pic>
      <p:pic>
        <p:nvPicPr>
          <p:cNvPr id="8" name="图片 7">
            <a:extLst>
              <a:ext uri="{FF2B5EF4-FFF2-40B4-BE49-F238E27FC236}">
                <a16:creationId xmlns:a16="http://schemas.microsoft.com/office/drawing/2014/main" id="{2FE6AF94-018A-48CC-B48A-4860BB9998CB}"/>
              </a:ext>
            </a:extLst>
          </p:cNvPr>
          <p:cNvPicPr>
            <a:picLocks noChangeAspect="1"/>
          </p:cNvPicPr>
          <p:nvPr/>
        </p:nvPicPr>
        <p:blipFill>
          <a:blip r:embed="rId8"/>
          <a:stretch>
            <a:fillRect/>
          </a:stretch>
        </p:blipFill>
        <p:spPr>
          <a:xfrm>
            <a:off x="1151201" y="1852886"/>
            <a:ext cx="11026383" cy="4990735"/>
          </a:xfrm>
          <a:prstGeom prst="rect">
            <a:avLst/>
          </a:prstGeom>
        </p:spPr>
      </p:pic>
      <p:sp>
        <p:nvSpPr>
          <p:cNvPr id="10" name="文本占位符 1">
            <a:extLst>
              <a:ext uri="{FF2B5EF4-FFF2-40B4-BE49-F238E27FC236}">
                <a16:creationId xmlns:a16="http://schemas.microsoft.com/office/drawing/2014/main" id="{3A46D9A7-F4DA-4BFB-BEDB-8AB63246FC6B}"/>
              </a:ext>
            </a:extLst>
          </p:cNvPr>
          <p:cNvSpPr>
            <a:spLocks noGrp="1"/>
          </p:cNvSpPr>
          <p:nvPr>
            <p:ph type="body" sz="quarter" idx="20"/>
          </p:nvPr>
        </p:nvSpPr>
        <p:spPr>
          <a:xfrm>
            <a:off x="620889" y="589968"/>
            <a:ext cx="3526568" cy="1077218"/>
          </a:xfrm>
        </p:spPr>
        <p:txBody>
          <a:bodyPr/>
          <a:lstStyle/>
          <a:p>
            <a:r>
              <a:rPr lang="zh-CN" altLang="en-US" sz="2000" dirty="0">
                <a:solidFill>
                  <a:schemeClr val="bg2">
                    <a:lumMod val="50000"/>
                  </a:schemeClr>
                </a:solidFill>
              </a:rPr>
              <a:t>阶段总结：</a:t>
            </a:r>
            <a:r>
              <a:rPr lang="zh-CN" altLang="en-US" dirty="0">
                <a:solidFill>
                  <a:schemeClr val="bg2">
                    <a:lumMod val="50000"/>
                  </a:schemeClr>
                </a:solidFill>
              </a:rPr>
              <a:t>九大章节</a:t>
            </a:r>
            <a:endParaRPr lang="en-US" altLang="zh-CN" sz="2000" dirty="0">
              <a:solidFill>
                <a:schemeClr val="bg2">
                  <a:lumMod val="50000"/>
                </a:schemeClr>
              </a:solidFill>
            </a:endParaRPr>
          </a:p>
        </p:txBody>
      </p:sp>
      <p:sp>
        <p:nvSpPr>
          <p:cNvPr id="11" name="文本占位符 1">
            <a:extLst>
              <a:ext uri="{FF2B5EF4-FFF2-40B4-BE49-F238E27FC236}">
                <a16:creationId xmlns:a16="http://schemas.microsoft.com/office/drawing/2014/main" id="{45BDA462-E08D-4D3D-9BEE-45260DEB6022}"/>
              </a:ext>
            </a:extLst>
          </p:cNvPr>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spTree>
    <p:extLst>
      <p:ext uri="{BB962C8B-B14F-4D97-AF65-F5344CB8AC3E}">
        <p14:creationId xmlns:p14="http://schemas.microsoft.com/office/powerpoint/2010/main" val="309020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620889" y="589968"/>
            <a:ext cx="3066208" cy="584775"/>
          </a:xfrm>
        </p:spPr>
        <p:txBody>
          <a:bodyPr/>
          <a:lstStyle/>
          <a:p>
            <a:r>
              <a:rPr lang="zh-CN" altLang="en-US" sz="2000" dirty="0">
                <a:solidFill>
                  <a:schemeClr val="bg2">
                    <a:lumMod val="50000"/>
                  </a:schemeClr>
                </a:solidFill>
              </a:rPr>
              <a:t>阶段总结：</a:t>
            </a:r>
            <a:r>
              <a:rPr lang="zh-CN" altLang="en-US" dirty="0">
                <a:solidFill>
                  <a:schemeClr val="bg2">
                    <a:lumMod val="50000"/>
                  </a:schemeClr>
                </a:solidFill>
              </a:rPr>
              <a:t>集</a:t>
            </a:r>
            <a:endParaRPr lang="en-US" altLang="zh-CN" sz="2000" dirty="0">
              <a:solidFill>
                <a:schemeClr val="bg2">
                  <a:lumMod val="50000"/>
                </a:schemeClr>
              </a:solidFill>
            </a:endParaRPr>
          </a:p>
        </p:txBody>
      </p:sp>
      <p:sp>
        <p:nvSpPr>
          <p:cNvPr id="10"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pic>
        <p:nvPicPr>
          <p:cNvPr id="4" name="图片 3">
            <a:extLst>
              <a:ext uri="{FF2B5EF4-FFF2-40B4-BE49-F238E27FC236}">
                <a16:creationId xmlns:a16="http://schemas.microsoft.com/office/drawing/2014/main" id="{8BAFAE73-43AC-49F8-81FB-63AAFF63932F}"/>
              </a:ext>
            </a:extLst>
          </p:cNvPr>
          <p:cNvPicPr>
            <a:picLocks noChangeAspect="1"/>
          </p:cNvPicPr>
          <p:nvPr/>
        </p:nvPicPr>
        <p:blipFill>
          <a:blip r:embed="rId3"/>
          <a:stretch>
            <a:fillRect/>
          </a:stretch>
        </p:blipFill>
        <p:spPr>
          <a:xfrm>
            <a:off x="0" y="1344030"/>
            <a:ext cx="12192000" cy="5513970"/>
          </a:xfrm>
          <a:prstGeom prst="rect">
            <a:avLst/>
          </a:prstGeom>
        </p:spPr>
      </p:pic>
    </p:spTree>
    <p:extLst>
      <p:ext uri="{BB962C8B-B14F-4D97-AF65-F5344CB8AC3E}">
        <p14:creationId xmlns:p14="http://schemas.microsoft.com/office/powerpoint/2010/main" val="3889763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620889" y="589968"/>
            <a:ext cx="2842289" cy="584775"/>
          </a:xfrm>
        </p:spPr>
        <p:txBody>
          <a:bodyPr/>
          <a:lstStyle/>
          <a:p>
            <a:r>
              <a:rPr lang="zh-CN" altLang="en-US" sz="2000" dirty="0">
                <a:solidFill>
                  <a:schemeClr val="bg2">
                    <a:lumMod val="50000"/>
                  </a:schemeClr>
                </a:solidFill>
              </a:rPr>
              <a:t>阶段总结：</a:t>
            </a:r>
            <a:r>
              <a:rPr lang="zh-CN" altLang="en-US" dirty="0">
                <a:solidFill>
                  <a:schemeClr val="bg2">
                    <a:lumMod val="50000"/>
                  </a:schemeClr>
                </a:solidFill>
              </a:rPr>
              <a:t>集</a:t>
            </a:r>
            <a:endParaRPr lang="en-US" altLang="zh-CN" dirty="0">
              <a:solidFill>
                <a:schemeClr val="bg2">
                  <a:lumMod val="50000"/>
                </a:schemeClr>
              </a:solidFill>
            </a:endParaRPr>
          </a:p>
        </p:txBody>
      </p:sp>
      <p:sp>
        <p:nvSpPr>
          <p:cNvPr id="10"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pic>
        <p:nvPicPr>
          <p:cNvPr id="3" name="图片 2">
            <a:extLst>
              <a:ext uri="{FF2B5EF4-FFF2-40B4-BE49-F238E27FC236}">
                <a16:creationId xmlns:a16="http://schemas.microsoft.com/office/drawing/2014/main" id="{4489BCE6-4001-4057-A00D-76915DCD19DE}"/>
              </a:ext>
            </a:extLst>
          </p:cNvPr>
          <p:cNvPicPr>
            <a:picLocks noChangeAspect="1"/>
          </p:cNvPicPr>
          <p:nvPr/>
        </p:nvPicPr>
        <p:blipFill rotWithShape="1">
          <a:blip r:embed="rId3"/>
          <a:srcRect/>
          <a:stretch/>
        </p:blipFill>
        <p:spPr>
          <a:xfrm>
            <a:off x="0" y="1329148"/>
            <a:ext cx="12192000" cy="5528852"/>
          </a:xfrm>
          <a:prstGeom prst="rect">
            <a:avLst/>
          </a:prstGeom>
        </p:spPr>
      </p:pic>
    </p:spTree>
    <p:extLst>
      <p:ext uri="{BB962C8B-B14F-4D97-AF65-F5344CB8AC3E}">
        <p14:creationId xmlns:p14="http://schemas.microsoft.com/office/powerpoint/2010/main" val="3592722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210674" y="2334440"/>
            <a:ext cx="1904001" cy="523220"/>
          </a:xfrm>
        </p:spPr>
        <p:txBody>
          <a:bodyPr/>
          <a:lstStyle/>
          <a:p>
            <a:r>
              <a:rPr lang="en-US" altLang="zh-CN" dirty="0"/>
              <a:t>PART ONE</a:t>
            </a:r>
          </a:p>
        </p:txBody>
      </p:sp>
      <p:sp>
        <p:nvSpPr>
          <p:cNvPr id="5" name="文本占位符 4"/>
          <p:cNvSpPr>
            <a:spLocks noGrp="1"/>
          </p:cNvSpPr>
          <p:nvPr>
            <p:ph type="body" sz="quarter" idx="13"/>
          </p:nvPr>
        </p:nvSpPr>
        <p:spPr>
          <a:xfrm>
            <a:off x="7154395" y="2334440"/>
            <a:ext cx="2928689" cy="523220"/>
          </a:xfrm>
        </p:spPr>
        <p:txBody>
          <a:bodyPr/>
          <a:lstStyle/>
          <a:p>
            <a:r>
              <a:rPr lang="en-US" altLang="zh-CN" dirty="0"/>
              <a:t>PART Two</a:t>
            </a:r>
          </a:p>
        </p:txBody>
      </p:sp>
      <p:sp>
        <p:nvSpPr>
          <p:cNvPr id="15" name="文本占位符 14"/>
          <p:cNvSpPr>
            <a:spLocks noGrp="1"/>
          </p:cNvSpPr>
          <p:nvPr>
            <p:ph type="body" sz="quarter" idx="14"/>
          </p:nvPr>
        </p:nvSpPr>
        <p:spPr>
          <a:xfrm>
            <a:off x="1210674" y="4164216"/>
            <a:ext cx="2928689" cy="523220"/>
          </a:xfrm>
        </p:spPr>
        <p:txBody>
          <a:bodyPr/>
          <a:lstStyle/>
          <a:p>
            <a:r>
              <a:rPr lang="en-US" altLang="zh-CN" dirty="0"/>
              <a:t>PART Three</a:t>
            </a:r>
          </a:p>
        </p:txBody>
      </p:sp>
      <p:sp>
        <p:nvSpPr>
          <p:cNvPr id="17" name="文本占位符 16"/>
          <p:cNvSpPr>
            <a:spLocks noGrp="1"/>
          </p:cNvSpPr>
          <p:nvPr>
            <p:ph type="body" sz="quarter" idx="15"/>
          </p:nvPr>
        </p:nvSpPr>
        <p:spPr>
          <a:xfrm>
            <a:off x="7154395" y="4164216"/>
            <a:ext cx="2136361" cy="523220"/>
          </a:xfrm>
        </p:spPr>
        <p:txBody>
          <a:bodyPr/>
          <a:lstStyle/>
          <a:p>
            <a:r>
              <a:rPr lang="en-US" altLang="zh-CN" dirty="0"/>
              <a:t>PART FOUR</a:t>
            </a:r>
          </a:p>
        </p:txBody>
      </p:sp>
      <p:sp>
        <p:nvSpPr>
          <p:cNvPr id="19" name="文本占位符 18"/>
          <p:cNvSpPr>
            <a:spLocks noGrp="1"/>
          </p:cNvSpPr>
          <p:nvPr>
            <p:ph type="body" sz="quarter" idx="16"/>
          </p:nvPr>
        </p:nvSpPr>
        <p:spPr>
          <a:xfrm>
            <a:off x="1210674" y="2876646"/>
            <a:ext cx="3881090" cy="369332"/>
          </a:xfrm>
        </p:spPr>
        <p:txBody>
          <a:bodyPr/>
          <a:lstStyle/>
          <a:p>
            <a:r>
              <a:rPr lang="zh-CN" altLang="en-US" dirty="0"/>
              <a:t>阶段总结</a:t>
            </a:r>
          </a:p>
        </p:txBody>
      </p:sp>
      <p:sp>
        <p:nvSpPr>
          <p:cNvPr id="20" name="文本占位符 19"/>
          <p:cNvSpPr>
            <a:spLocks noGrp="1"/>
          </p:cNvSpPr>
          <p:nvPr>
            <p:ph type="body" sz="quarter" idx="17"/>
          </p:nvPr>
        </p:nvSpPr>
        <p:spPr>
          <a:xfrm>
            <a:off x="7154395" y="2876646"/>
            <a:ext cx="3881090" cy="369332"/>
          </a:xfrm>
        </p:spPr>
        <p:txBody>
          <a:bodyPr/>
          <a:lstStyle/>
          <a:p>
            <a:r>
              <a:rPr lang="zh-CN" altLang="en-US" dirty="0"/>
              <a:t>文献综述</a:t>
            </a:r>
            <a:r>
              <a:rPr lang="en-US" altLang="zh-CN" dirty="0">
                <a:sym typeface="Wingdings" panose="05000000000000000000" pitchFamily="2" charset="2"/>
              </a:rPr>
              <a:t></a:t>
            </a:r>
            <a:r>
              <a:rPr lang="zh-CN" altLang="en-US" dirty="0">
                <a:sym typeface="Wingdings" panose="05000000000000000000" pitchFamily="2" charset="2"/>
              </a:rPr>
              <a:t>（论文）</a:t>
            </a:r>
            <a:endParaRPr lang="zh-CN" altLang="en-US" dirty="0"/>
          </a:p>
        </p:txBody>
      </p:sp>
      <p:sp>
        <p:nvSpPr>
          <p:cNvPr id="21" name="文本占位符 20"/>
          <p:cNvSpPr>
            <a:spLocks noGrp="1"/>
          </p:cNvSpPr>
          <p:nvPr>
            <p:ph type="body" sz="quarter" idx="18"/>
          </p:nvPr>
        </p:nvSpPr>
        <p:spPr>
          <a:xfrm>
            <a:off x="1210674" y="4688611"/>
            <a:ext cx="3881090" cy="369332"/>
          </a:xfrm>
        </p:spPr>
        <p:txBody>
          <a:bodyPr/>
          <a:lstStyle/>
          <a:p>
            <a:r>
              <a:rPr lang="zh-CN" altLang="en-US" dirty="0"/>
              <a:t>后期计划</a:t>
            </a:r>
          </a:p>
        </p:txBody>
      </p:sp>
      <p:sp>
        <p:nvSpPr>
          <p:cNvPr id="22" name="文本占位符 21"/>
          <p:cNvSpPr>
            <a:spLocks noGrp="1"/>
          </p:cNvSpPr>
          <p:nvPr>
            <p:ph type="body" sz="quarter" idx="19"/>
          </p:nvPr>
        </p:nvSpPr>
        <p:spPr>
          <a:xfrm>
            <a:off x="7154395" y="4688611"/>
            <a:ext cx="3881090" cy="369332"/>
          </a:xfrm>
        </p:spPr>
        <p:txBody>
          <a:bodyPr/>
          <a:lstStyle/>
          <a:p>
            <a:r>
              <a:rPr lang="zh-CN" altLang="en-US" dirty="0"/>
              <a:t>经费明细</a:t>
            </a:r>
          </a:p>
        </p:txBody>
      </p:sp>
      <p:sp>
        <p:nvSpPr>
          <p:cNvPr id="23" name="文本占位符 22"/>
          <p:cNvSpPr>
            <a:spLocks noGrp="1"/>
          </p:cNvSpPr>
          <p:nvPr>
            <p:ph type="body" sz="quarter" idx="20"/>
          </p:nvPr>
        </p:nvSpPr>
        <p:spPr>
          <a:xfrm>
            <a:off x="624114" y="569718"/>
            <a:ext cx="4343103" cy="830997"/>
          </a:xfrm>
        </p:spPr>
        <p:txBody>
          <a:bodyPr/>
          <a:lstStyle/>
          <a:p>
            <a:r>
              <a:rPr lang="en-US" altLang="zh-CN" dirty="0"/>
              <a:t>CONTENTS</a:t>
            </a:r>
          </a:p>
        </p:txBody>
      </p:sp>
      <p:sp>
        <p:nvSpPr>
          <p:cNvPr id="2" name="矩形 1"/>
          <p:cNvSpPr/>
          <p:nvPr/>
        </p:nvSpPr>
        <p:spPr>
          <a:xfrm>
            <a:off x="3623195" y="2343901"/>
            <a:ext cx="516168" cy="52439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36139600-1626-47DC-9AD6-771F85C5C078}"/>
              </a:ext>
            </a:extLst>
          </p:cNvPr>
          <p:cNvSpPr/>
          <p:nvPr/>
        </p:nvSpPr>
        <p:spPr>
          <a:xfrm>
            <a:off x="3706254" y="2343901"/>
            <a:ext cx="1543247" cy="523220"/>
          </a:xfrm>
          <a:prstGeom prst="rect">
            <a:avLst/>
          </a:prstGeom>
          <a:solidFill>
            <a:srgbClr val="0E964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3" name="文本占位符 16">
            <a:extLst>
              <a:ext uri="{FF2B5EF4-FFF2-40B4-BE49-F238E27FC236}">
                <a16:creationId xmlns:a16="http://schemas.microsoft.com/office/drawing/2014/main" id="{D9812908-FACD-4874-8CBE-8916F4165927}"/>
              </a:ext>
            </a:extLst>
          </p:cNvPr>
          <p:cNvSpPr txBox="1">
            <a:spLocks/>
          </p:cNvSpPr>
          <p:nvPr/>
        </p:nvSpPr>
        <p:spPr>
          <a:xfrm>
            <a:off x="7154394" y="4165391"/>
            <a:ext cx="2136361" cy="523220"/>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2800" b="1"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PART FOUR</a:t>
            </a:r>
            <a:endParaRPr lang="en-US" altLang="zh-CN" dirty="0"/>
          </a:p>
        </p:txBody>
      </p:sp>
      <p:sp>
        <p:nvSpPr>
          <p:cNvPr id="14" name="矩形 13">
            <a:extLst>
              <a:ext uri="{FF2B5EF4-FFF2-40B4-BE49-F238E27FC236}">
                <a16:creationId xmlns:a16="http://schemas.microsoft.com/office/drawing/2014/main" id="{12B94FB5-9835-4E95-B4E7-A24B0BA83DDF}"/>
              </a:ext>
            </a:extLst>
          </p:cNvPr>
          <p:cNvSpPr/>
          <p:nvPr/>
        </p:nvSpPr>
        <p:spPr>
          <a:xfrm>
            <a:off x="7154395" y="5760737"/>
            <a:ext cx="1313330" cy="504234"/>
          </a:xfrm>
          <a:prstGeom prst="rect">
            <a:avLst/>
          </a:prstGeom>
          <a:solidFill>
            <a:srgbClr val="0E964F"/>
          </a:solidFill>
          <a:ln>
            <a:noFill/>
          </a:ln>
        </p:spPr>
        <p:style>
          <a:lnRef idx="0">
            <a:scrgbClr r="0" g="0" b="0"/>
          </a:lnRef>
          <a:fillRef idx="0">
            <a:scrgbClr r="0" g="0" b="0"/>
          </a:fillRef>
          <a:effectRef idx="0">
            <a:scrgbClr r="0" g="0" b="0"/>
          </a:effectRef>
          <a:fontRef idx="minor">
            <a:schemeClr val="lt1"/>
          </a:fontRef>
        </p:style>
        <p:txBody>
          <a:bodyPr rtlCol="0" anchor="ctr"/>
          <a:lstStyle/>
          <a:p>
            <a:pPr>
              <a:lnSpc>
                <a:spcPct val="130000"/>
              </a:lnSpc>
            </a:pPr>
            <a:r>
              <a:rPr lang="zh-CN" altLang="en-US" sz="2400" dirty="0">
                <a:latin typeface="微软雅黑" panose="020B0503020204020204" pitchFamily="34" charset="-122"/>
                <a:ea typeface="微软雅黑" panose="020B0503020204020204" pitchFamily="34" charset="-122"/>
              </a:rPr>
              <a:t>附件</a:t>
            </a:r>
            <a:r>
              <a:rPr lang="en-US" altLang="zh-CN" sz="2400" dirty="0">
                <a:latin typeface="微软雅黑" panose="020B0503020204020204" pitchFamily="34" charset="-122"/>
                <a:ea typeface="微软雅黑" panose="020B0503020204020204" pitchFamily="34" charset="-122"/>
              </a:rPr>
              <a:t>1/2</a:t>
            </a:r>
            <a:endParaRPr lang="zh-CN" altLang="en-US" sz="2400" dirty="0">
              <a:latin typeface="微软雅黑" panose="020B0503020204020204" pitchFamily="34" charset="-122"/>
              <a:ea typeface="微软雅黑" panose="020B0503020204020204" pitchFamily="34" charset="-122"/>
            </a:endParaRPr>
          </a:p>
        </p:txBody>
      </p:sp>
      <p:sp>
        <p:nvSpPr>
          <p:cNvPr id="16" name="文本占位符 21">
            <a:extLst>
              <a:ext uri="{FF2B5EF4-FFF2-40B4-BE49-F238E27FC236}">
                <a16:creationId xmlns:a16="http://schemas.microsoft.com/office/drawing/2014/main" id="{71F799D9-8BF8-4C59-BE21-3DC06808A750}"/>
              </a:ext>
            </a:extLst>
          </p:cNvPr>
          <p:cNvSpPr txBox="1">
            <a:spLocks/>
          </p:cNvSpPr>
          <p:nvPr/>
        </p:nvSpPr>
        <p:spPr>
          <a:xfrm>
            <a:off x="8467725" y="5895639"/>
            <a:ext cx="3881090" cy="369332"/>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1800" b="0" kern="12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指南</a:t>
            </a:r>
            <a:r>
              <a:rPr lang="en-US" altLang="zh-CN" dirty="0"/>
              <a:t>pdf/</a:t>
            </a:r>
            <a:r>
              <a:rPr lang="zh-CN" altLang="en-US" dirty="0"/>
              <a:t>文献综述</a:t>
            </a:r>
          </a:p>
        </p:txBody>
      </p:sp>
    </p:spTree>
    <p:extLst>
      <p:ext uri="{BB962C8B-B14F-4D97-AF65-F5344CB8AC3E}">
        <p14:creationId xmlns:p14="http://schemas.microsoft.com/office/powerpoint/2010/main" val="346785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620889" y="589968"/>
            <a:ext cx="2842289" cy="584775"/>
          </a:xfrm>
        </p:spPr>
        <p:txBody>
          <a:bodyPr/>
          <a:lstStyle/>
          <a:p>
            <a:r>
              <a:rPr lang="zh-CN" altLang="en-US" sz="2000" dirty="0">
                <a:solidFill>
                  <a:schemeClr val="bg2">
                    <a:lumMod val="50000"/>
                  </a:schemeClr>
                </a:solidFill>
              </a:rPr>
              <a:t>阶段总结：</a:t>
            </a:r>
            <a:r>
              <a:rPr lang="zh-CN" altLang="en-US" dirty="0">
                <a:solidFill>
                  <a:schemeClr val="bg2">
                    <a:lumMod val="50000"/>
                  </a:schemeClr>
                </a:solidFill>
              </a:rPr>
              <a:t>集</a:t>
            </a:r>
            <a:endParaRPr lang="en-US" altLang="zh-CN" dirty="0">
              <a:solidFill>
                <a:schemeClr val="bg2">
                  <a:lumMod val="50000"/>
                </a:schemeClr>
              </a:solidFill>
            </a:endParaRPr>
          </a:p>
        </p:txBody>
      </p:sp>
      <p:sp>
        <p:nvSpPr>
          <p:cNvPr id="10"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pic>
        <p:nvPicPr>
          <p:cNvPr id="4" name="图片 3">
            <a:extLst>
              <a:ext uri="{FF2B5EF4-FFF2-40B4-BE49-F238E27FC236}">
                <a16:creationId xmlns:a16="http://schemas.microsoft.com/office/drawing/2014/main" id="{6B3CAD9D-272E-49DA-957A-3E4FDE8CE388}"/>
              </a:ext>
            </a:extLst>
          </p:cNvPr>
          <p:cNvPicPr>
            <a:picLocks noChangeAspect="1"/>
          </p:cNvPicPr>
          <p:nvPr/>
        </p:nvPicPr>
        <p:blipFill>
          <a:blip r:embed="rId3"/>
          <a:stretch>
            <a:fillRect/>
          </a:stretch>
        </p:blipFill>
        <p:spPr>
          <a:xfrm>
            <a:off x="0" y="1349525"/>
            <a:ext cx="12192000" cy="5508475"/>
          </a:xfrm>
          <a:prstGeom prst="rect">
            <a:avLst/>
          </a:prstGeom>
        </p:spPr>
      </p:pic>
      <p:pic>
        <p:nvPicPr>
          <p:cNvPr id="5" name="图片 4">
            <a:extLst>
              <a:ext uri="{FF2B5EF4-FFF2-40B4-BE49-F238E27FC236}">
                <a16:creationId xmlns:a16="http://schemas.microsoft.com/office/drawing/2014/main" id="{56D6ED9C-B932-4D58-8CB7-EA9067D6BEBD}"/>
              </a:ext>
            </a:extLst>
          </p:cNvPr>
          <p:cNvPicPr>
            <a:picLocks noChangeAspect="1"/>
          </p:cNvPicPr>
          <p:nvPr/>
        </p:nvPicPr>
        <p:blipFill>
          <a:blip r:embed="rId4"/>
          <a:stretch>
            <a:fillRect/>
          </a:stretch>
        </p:blipFill>
        <p:spPr>
          <a:xfrm>
            <a:off x="0" y="1349525"/>
            <a:ext cx="12192000" cy="5518341"/>
          </a:xfrm>
          <a:prstGeom prst="rect">
            <a:avLst/>
          </a:prstGeom>
        </p:spPr>
      </p:pic>
      <p:pic>
        <p:nvPicPr>
          <p:cNvPr id="6" name="图片 5">
            <a:extLst>
              <a:ext uri="{FF2B5EF4-FFF2-40B4-BE49-F238E27FC236}">
                <a16:creationId xmlns:a16="http://schemas.microsoft.com/office/drawing/2014/main" id="{65433DF0-97C0-48C1-B6AE-FB7FA34795E1}"/>
              </a:ext>
            </a:extLst>
          </p:cNvPr>
          <p:cNvPicPr>
            <a:picLocks noChangeAspect="1"/>
          </p:cNvPicPr>
          <p:nvPr/>
        </p:nvPicPr>
        <p:blipFill rotWithShape="1">
          <a:blip r:embed="rId5"/>
          <a:srcRect t="246" b="1"/>
          <a:stretch/>
        </p:blipFill>
        <p:spPr>
          <a:xfrm>
            <a:off x="0" y="1359391"/>
            <a:ext cx="12192000" cy="5508475"/>
          </a:xfrm>
          <a:prstGeom prst="rect">
            <a:avLst/>
          </a:prstGeom>
        </p:spPr>
      </p:pic>
      <p:sp>
        <p:nvSpPr>
          <p:cNvPr id="9" name="矩形 8">
            <a:extLst>
              <a:ext uri="{FF2B5EF4-FFF2-40B4-BE49-F238E27FC236}">
                <a16:creationId xmlns:a16="http://schemas.microsoft.com/office/drawing/2014/main" id="{43673A76-7646-46DC-9475-C89757C1CF41}"/>
              </a:ext>
            </a:extLst>
          </p:cNvPr>
          <p:cNvSpPr/>
          <p:nvPr/>
        </p:nvSpPr>
        <p:spPr>
          <a:xfrm>
            <a:off x="1428749" y="0"/>
            <a:ext cx="2034429"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a:solidFill>
                  <a:schemeClr val="bg1"/>
                </a:solidFill>
                <a:cs typeface="+mn-ea"/>
                <a:sym typeface="+mn-lt"/>
              </a:rPr>
              <a:t>类</a:t>
            </a:r>
            <a:r>
              <a:rPr lang="en-US" altLang="zh-CN" sz="1600" b="1" kern="0" dirty="0">
                <a:solidFill>
                  <a:schemeClr val="bg1"/>
                </a:solidFill>
                <a:cs typeface="+mn-ea"/>
                <a:sym typeface="+mn-lt"/>
              </a:rPr>
              <a:t>1</a:t>
            </a:r>
            <a:endParaRPr kumimoji="0" lang="zh-CN" altLang="en-US" sz="1600" b="1" i="0" u="none" strike="noStrike" kern="0" cap="none" spc="0" normalizeH="0" baseline="0" noProof="0" dirty="0">
              <a:ln>
                <a:noFill/>
              </a:ln>
              <a:solidFill>
                <a:schemeClr val="bg1"/>
              </a:solidFill>
              <a:effectLst/>
              <a:uLnTx/>
              <a:uFillTx/>
              <a:cs typeface="+mn-ea"/>
              <a:sym typeface="+mn-lt"/>
            </a:endParaRPr>
          </a:p>
        </p:txBody>
      </p:sp>
      <p:sp>
        <p:nvSpPr>
          <p:cNvPr id="11" name="矩形 10">
            <a:extLst>
              <a:ext uri="{FF2B5EF4-FFF2-40B4-BE49-F238E27FC236}">
                <a16:creationId xmlns:a16="http://schemas.microsoft.com/office/drawing/2014/main" id="{99E07558-152B-4C5E-AAAA-05EA3C1EF292}"/>
              </a:ext>
            </a:extLst>
          </p:cNvPr>
          <p:cNvSpPr/>
          <p:nvPr/>
        </p:nvSpPr>
        <p:spPr>
          <a:xfrm>
            <a:off x="3450686" y="0"/>
            <a:ext cx="2273839" cy="381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空间主张</a:t>
            </a:r>
          </a:p>
        </p:txBody>
      </p:sp>
      <p:sp>
        <p:nvSpPr>
          <p:cNvPr id="12" name="矩形 11">
            <a:extLst>
              <a:ext uri="{FF2B5EF4-FFF2-40B4-BE49-F238E27FC236}">
                <a16:creationId xmlns:a16="http://schemas.microsoft.com/office/drawing/2014/main" id="{97C59087-BB48-4B25-AF6D-93A5ABA4FDBD}"/>
              </a:ext>
            </a:extLst>
          </p:cNvPr>
          <p:cNvSpPr/>
          <p:nvPr/>
        </p:nvSpPr>
        <p:spPr>
          <a:xfrm>
            <a:off x="5724525" y="0"/>
            <a:ext cx="904875" cy="381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硬指标</a:t>
            </a:r>
            <a:endParaRPr kumimoji="0" lang="en-US" altLang="zh-CN" sz="1600" b="1" i="0" u="none" strike="noStrike" kern="0" cap="none" spc="0" normalizeH="0" baseline="0" noProof="0" dirty="0">
              <a:ln>
                <a:noFill/>
              </a:ln>
              <a:solidFill>
                <a:schemeClr val="bg1"/>
              </a:solidFill>
              <a:effectLst/>
              <a:uLnTx/>
              <a:uFillTx/>
              <a:cs typeface="+mn-ea"/>
              <a:sym typeface="+mn-lt"/>
            </a:endParaRPr>
          </a:p>
        </p:txBody>
      </p:sp>
      <p:sp>
        <p:nvSpPr>
          <p:cNvPr id="13" name="矩形 12">
            <a:extLst>
              <a:ext uri="{FF2B5EF4-FFF2-40B4-BE49-F238E27FC236}">
                <a16:creationId xmlns:a16="http://schemas.microsoft.com/office/drawing/2014/main" id="{A56D1D03-7912-4B38-BB03-F06C8B2A17E7}"/>
              </a:ext>
            </a:extLst>
          </p:cNvPr>
          <p:cNvSpPr/>
          <p:nvPr/>
        </p:nvSpPr>
        <p:spPr>
          <a:xfrm>
            <a:off x="6629400" y="0"/>
            <a:ext cx="904875"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软指标</a:t>
            </a:r>
            <a:endParaRPr kumimoji="0" lang="en-US" altLang="zh-CN" sz="1600" b="1" i="0" u="none" strike="noStrike" kern="0" cap="none" spc="0" normalizeH="0" baseline="0" noProof="0" dirty="0">
              <a:ln>
                <a:noFill/>
              </a:ln>
              <a:solidFill>
                <a:schemeClr val="bg1"/>
              </a:solidFill>
              <a:effectLst/>
              <a:uLnTx/>
              <a:uFillTx/>
              <a:cs typeface="+mn-ea"/>
              <a:sym typeface="+mn-lt"/>
            </a:endParaRPr>
          </a:p>
        </p:txBody>
      </p:sp>
      <p:sp>
        <p:nvSpPr>
          <p:cNvPr id="14" name="矩形 13">
            <a:extLst>
              <a:ext uri="{FF2B5EF4-FFF2-40B4-BE49-F238E27FC236}">
                <a16:creationId xmlns:a16="http://schemas.microsoft.com/office/drawing/2014/main" id="{29058C47-C3FB-4E53-80B4-AF07F5234447}"/>
              </a:ext>
            </a:extLst>
          </p:cNvPr>
          <p:cNvSpPr/>
          <p:nvPr/>
        </p:nvSpPr>
        <p:spPr>
          <a:xfrm>
            <a:off x="7534275" y="0"/>
            <a:ext cx="4657725"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a:solidFill>
                  <a:schemeClr val="bg1"/>
                </a:solidFill>
                <a:cs typeface="+mn-ea"/>
                <a:sym typeface="+mn-lt"/>
              </a:rPr>
              <a:t>分析图</a:t>
            </a:r>
            <a:endParaRPr kumimoji="0" lang="en-US" altLang="zh-CN" sz="1600" b="1" i="0" u="none" strike="noStrike" kern="0" cap="none" spc="0" normalizeH="0" baseline="0" noProof="0" dirty="0">
              <a:ln>
                <a:noFill/>
              </a:ln>
              <a:solidFill>
                <a:schemeClr val="bg1"/>
              </a:solidFill>
              <a:effectLst/>
              <a:uLnTx/>
              <a:uFillTx/>
              <a:cs typeface="+mn-ea"/>
              <a:sym typeface="+mn-lt"/>
            </a:endParaRPr>
          </a:p>
        </p:txBody>
      </p:sp>
      <p:grpSp>
        <p:nvGrpSpPr>
          <p:cNvPr id="8" name="组合 7">
            <a:extLst>
              <a:ext uri="{FF2B5EF4-FFF2-40B4-BE49-F238E27FC236}">
                <a16:creationId xmlns:a16="http://schemas.microsoft.com/office/drawing/2014/main" id="{EFDD671A-7518-4AFA-9846-CC5889EEF2C7}"/>
              </a:ext>
            </a:extLst>
          </p:cNvPr>
          <p:cNvGrpSpPr/>
          <p:nvPr/>
        </p:nvGrpSpPr>
        <p:grpSpPr>
          <a:xfrm>
            <a:off x="0" y="1339659"/>
            <a:ext cx="6282813" cy="5336444"/>
            <a:chOff x="0" y="1339659"/>
            <a:chExt cx="6282813" cy="5336444"/>
          </a:xfrm>
        </p:grpSpPr>
        <p:sp>
          <p:nvSpPr>
            <p:cNvPr id="7" name="矩形 6">
              <a:extLst>
                <a:ext uri="{FF2B5EF4-FFF2-40B4-BE49-F238E27FC236}">
                  <a16:creationId xmlns:a16="http://schemas.microsoft.com/office/drawing/2014/main" id="{CE06B17D-50A1-4DF7-9B0E-269664730AD1}"/>
                </a:ext>
              </a:extLst>
            </p:cNvPr>
            <p:cNvSpPr/>
            <p:nvPr/>
          </p:nvSpPr>
          <p:spPr>
            <a:xfrm>
              <a:off x="0" y="1339659"/>
              <a:ext cx="884903" cy="1423172"/>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1F761F4-1CB0-471C-97FA-2832EE69B882}"/>
                </a:ext>
              </a:extLst>
            </p:cNvPr>
            <p:cNvSpPr/>
            <p:nvPr/>
          </p:nvSpPr>
          <p:spPr>
            <a:xfrm>
              <a:off x="884903" y="2477729"/>
              <a:ext cx="3411794" cy="285102"/>
            </a:xfrm>
            <a:prstGeom prst="rect">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03C4EDF-C8AC-41D6-BB4A-40B9CC82F4CF}"/>
                </a:ext>
              </a:extLst>
            </p:cNvPr>
            <p:cNvSpPr/>
            <p:nvPr/>
          </p:nvSpPr>
          <p:spPr>
            <a:xfrm>
              <a:off x="740066" y="3578942"/>
              <a:ext cx="793766" cy="587329"/>
            </a:xfrm>
            <a:prstGeom prst="rect">
              <a:avLst/>
            </a:prstGeom>
            <a:noFill/>
            <a:ln w="381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93CDB183-2156-44FB-A51E-16D0AAE14581}"/>
                </a:ext>
              </a:extLst>
            </p:cNvPr>
            <p:cNvSpPr/>
            <p:nvPr/>
          </p:nvSpPr>
          <p:spPr>
            <a:xfrm>
              <a:off x="3048000" y="3205316"/>
              <a:ext cx="3234813" cy="3470787"/>
            </a:xfrm>
            <a:prstGeom prst="rect">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51567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6CC61DDD-220B-47D2-8189-3A25954AA142}"/>
              </a:ext>
            </a:extLst>
          </p:cNvPr>
          <p:cNvSpPr txBox="1">
            <a:spLocks/>
          </p:cNvSpPr>
          <p:nvPr/>
        </p:nvSpPr>
        <p:spPr>
          <a:xfrm>
            <a:off x="620889" y="589968"/>
            <a:ext cx="2842289"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solidFill>
                  <a:schemeClr val="bg2">
                    <a:lumMod val="50000"/>
                  </a:schemeClr>
                </a:solidFill>
              </a:rPr>
              <a:t>阶段总结：</a:t>
            </a:r>
            <a:r>
              <a:rPr lang="zh-CN" altLang="en-US">
                <a:solidFill>
                  <a:schemeClr val="bg2">
                    <a:lumMod val="50000"/>
                  </a:schemeClr>
                </a:solidFill>
              </a:rPr>
              <a:t>集</a:t>
            </a:r>
            <a:endParaRPr lang="en-US" altLang="zh-CN" dirty="0">
              <a:solidFill>
                <a:schemeClr val="bg2">
                  <a:lumMod val="50000"/>
                </a:schemeClr>
              </a:solidFill>
            </a:endParaRPr>
          </a:p>
        </p:txBody>
      </p:sp>
      <p:sp>
        <p:nvSpPr>
          <p:cNvPr id="4" name="文本占位符 1">
            <a:extLst>
              <a:ext uri="{FF2B5EF4-FFF2-40B4-BE49-F238E27FC236}">
                <a16:creationId xmlns:a16="http://schemas.microsoft.com/office/drawing/2014/main" id="{B56791D0-D3EA-4E28-93C5-6B5A1B505FB0}"/>
              </a:ext>
            </a:extLst>
          </p:cNvPr>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pic>
        <p:nvPicPr>
          <p:cNvPr id="5" name="图片 4">
            <a:extLst>
              <a:ext uri="{FF2B5EF4-FFF2-40B4-BE49-F238E27FC236}">
                <a16:creationId xmlns:a16="http://schemas.microsoft.com/office/drawing/2014/main" id="{3018AF07-BFDA-4ED3-B42F-0D4418273780}"/>
              </a:ext>
            </a:extLst>
          </p:cNvPr>
          <p:cNvPicPr>
            <a:picLocks noChangeAspect="1"/>
          </p:cNvPicPr>
          <p:nvPr/>
        </p:nvPicPr>
        <p:blipFill>
          <a:blip r:embed="rId2"/>
          <a:stretch>
            <a:fillRect/>
          </a:stretch>
        </p:blipFill>
        <p:spPr>
          <a:xfrm>
            <a:off x="0" y="1352592"/>
            <a:ext cx="12192000" cy="5505408"/>
          </a:xfrm>
          <a:prstGeom prst="rect">
            <a:avLst/>
          </a:prstGeom>
        </p:spPr>
      </p:pic>
      <p:pic>
        <p:nvPicPr>
          <p:cNvPr id="6" name="图片 5">
            <a:extLst>
              <a:ext uri="{FF2B5EF4-FFF2-40B4-BE49-F238E27FC236}">
                <a16:creationId xmlns:a16="http://schemas.microsoft.com/office/drawing/2014/main" id="{4B8BDD70-B681-4A1D-B406-4F94F6ABF899}"/>
              </a:ext>
            </a:extLst>
          </p:cNvPr>
          <p:cNvPicPr>
            <a:picLocks noChangeAspect="1"/>
          </p:cNvPicPr>
          <p:nvPr/>
        </p:nvPicPr>
        <p:blipFill>
          <a:blip r:embed="rId3"/>
          <a:stretch>
            <a:fillRect/>
          </a:stretch>
        </p:blipFill>
        <p:spPr>
          <a:xfrm>
            <a:off x="0" y="1352592"/>
            <a:ext cx="12192000" cy="5512196"/>
          </a:xfrm>
          <a:prstGeom prst="rect">
            <a:avLst/>
          </a:prstGeom>
        </p:spPr>
      </p:pic>
      <p:pic>
        <p:nvPicPr>
          <p:cNvPr id="7" name="图片 6">
            <a:extLst>
              <a:ext uri="{FF2B5EF4-FFF2-40B4-BE49-F238E27FC236}">
                <a16:creationId xmlns:a16="http://schemas.microsoft.com/office/drawing/2014/main" id="{5D071406-8973-496D-B3D8-0D467ECD8557}"/>
              </a:ext>
            </a:extLst>
          </p:cNvPr>
          <p:cNvPicPr>
            <a:picLocks noChangeAspect="1"/>
          </p:cNvPicPr>
          <p:nvPr/>
        </p:nvPicPr>
        <p:blipFill>
          <a:blip r:embed="rId4"/>
          <a:stretch>
            <a:fillRect/>
          </a:stretch>
        </p:blipFill>
        <p:spPr>
          <a:xfrm>
            <a:off x="0" y="1345804"/>
            <a:ext cx="12192000" cy="5509128"/>
          </a:xfrm>
          <a:prstGeom prst="rect">
            <a:avLst/>
          </a:prstGeom>
        </p:spPr>
      </p:pic>
      <p:pic>
        <p:nvPicPr>
          <p:cNvPr id="8" name="图片 7">
            <a:extLst>
              <a:ext uri="{FF2B5EF4-FFF2-40B4-BE49-F238E27FC236}">
                <a16:creationId xmlns:a16="http://schemas.microsoft.com/office/drawing/2014/main" id="{41DEC388-2C85-4F51-8000-A5B916A67350}"/>
              </a:ext>
            </a:extLst>
          </p:cNvPr>
          <p:cNvPicPr>
            <a:picLocks noChangeAspect="1"/>
          </p:cNvPicPr>
          <p:nvPr/>
        </p:nvPicPr>
        <p:blipFill>
          <a:blip r:embed="rId5"/>
          <a:stretch>
            <a:fillRect/>
          </a:stretch>
        </p:blipFill>
        <p:spPr>
          <a:xfrm>
            <a:off x="0" y="1339016"/>
            <a:ext cx="12192000" cy="5502344"/>
          </a:xfrm>
          <a:prstGeom prst="rect">
            <a:avLst/>
          </a:prstGeom>
        </p:spPr>
      </p:pic>
      <p:pic>
        <p:nvPicPr>
          <p:cNvPr id="9" name="图片 8">
            <a:extLst>
              <a:ext uri="{FF2B5EF4-FFF2-40B4-BE49-F238E27FC236}">
                <a16:creationId xmlns:a16="http://schemas.microsoft.com/office/drawing/2014/main" id="{9D070F76-5FEF-4629-862B-C31D22661706}"/>
              </a:ext>
            </a:extLst>
          </p:cNvPr>
          <p:cNvPicPr>
            <a:picLocks noChangeAspect="1"/>
          </p:cNvPicPr>
          <p:nvPr/>
        </p:nvPicPr>
        <p:blipFill>
          <a:blip r:embed="rId6"/>
          <a:stretch>
            <a:fillRect/>
          </a:stretch>
        </p:blipFill>
        <p:spPr>
          <a:xfrm>
            <a:off x="0" y="1349524"/>
            <a:ext cx="12192000" cy="5512196"/>
          </a:xfrm>
          <a:prstGeom prst="rect">
            <a:avLst/>
          </a:prstGeom>
        </p:spPr>
      </p:pic>
    </p:spTree>
    <p:extLst>
      <p:ext uri="{BB962C8B-B14F-4D97-AF65-F5344CB8AC3E}">
        <p14:creationId xmlns:p14="http://schemas.microsoft.com/office/powerpoint/2010/main" val="970637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6CC61DDD-220B-47D2-8189-3A25954AA142}"/>
              </a:ext>
            </a:extLst>
          </p:cNvPr>
          <p:cNvSpPr txBox="1">
            <a:spLocks/>
          </p:cNvSpPr>
          <p:nvPr/>
        </p:nvSpPr>
        <p:spPr>
          <a:xfrm>
            <a:off x="620889" y="589968"/>
            <a:ext cx="2842289"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solidFill>
                  <a:schemeClr val="bg2">
                    <a:lumMod val="50000"/>
                  </a:schemeClr>
                </a:solidFill>
              </a:rPr>
              <a:t>阶段总结：</a:t>
            </a:r>
            <a:r>
              <a:rPr lang="zh-CN" altLang="en-US">
                <a:solidFill>
                  <a:schemeClr val="bg2">
                    <a:lumMod val="50000"/>
                  </a:schemeClr>
                </a:solidFill>
              </a:rPr>
              <a:t>集</a:t>
            </a:r>
            <a:endParaRPr lang="en-US" altLang="zh-CN" dirty="0">
              <a:solidFill>
                <a:schemeClr val="bg2">
                  <a:lumMod val="50000"/>
                </a:schemeClr>
              </a:solidFill>
            </a:endParaRPr>
          </a:p>
        </p:txBody>
      </p:sp>
      <p:sp>
        <p:nvSpPr>
          <p:cNvPr id="4" name="文本占位符 1">
            <a:extLst>
              <a:ext uri="{FF2B5EF4-FFF2-40B4-BE49-F238E27FC236}">
                <a16:creationId xmlns:a16="http://schemas.microsoft.com/office/drawing/2014/main" id="{B56791D0-D3EA-4E28-93C5-6B5A1B505FB0}"/>
              </a:ext>
            </a:extLst>
          </p:cNvPr>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pic>
        <p:nvPicPr>
          <p:cNvPr id="2" name="图片 1">
            <a:extLst>
              <a:ext uri="{FF2B5EF4-FFF2-40B4-BE49-F238E27FC236}">
                <a16:creationId xmlns:a16="http://schemas.microsoft.com/office/drawing/2014/main" id="{6EB99FCD-6DE9-4495-9395-6C0C04120296}"/>
              </a:ext>
            </a:extLst>
          </p:cNvPr>
          <p:cNvPicPr>
            <a:picLocks noChangeAspect="1"/>
          </p:cNvPicPr>
          <p:nvPr/>
        </p:nvPicPr>
        <p:blipFill>
          <a:blip r:embed="rId2"/>
          <a:stretch>
            <a:fillRect/>
          </a:stretch>
        </p:blipFill>
        <p:spPr>
          <a:xfrm>
            <a:off x="0" y="1345154"/>
            <a:ext cx="12192000" cy="5512846"/>
          </a:xfrm>
          <a:prstGeom prst="rect">
            <a:avLst/>
          </a:prstGeom>
        </p:spPr>
      </p:pic>
      <p:pic>
        <p:nvPicPr>
          <p:cNvPr id="10" name="图片 9">
            <a:extLst>
              <a:ext uri="{FF2B5EF4-FFF2-40B4-BE49-F238E27FC236}">
                <a16:creationId xmlns:a16="http://schemas.microsoft.com/office/drawing/2014/main" id="{34D0BB9C-62A0-4510-874E-DE6C0153AC55}"/>
              </a:ext>
            </a:extLst>
          </p:cNvPr>
          <p:cNvPicPr>
            <a:picLocks noChangeAspect="1"/>
          </p:cNvPicPr>
          <p:nvPr/>
        </p:nvPicPr>
        <p:blipFill>
          <a:blip r:embed="rId3"/>
          <a:stretch>
            <a:fillRect/>
          </a:stretch>
        </p:blipFill>
        <p:spPr>
          <a:xfrm>
            <a:off x="0" y="1339015"/>
            <a:ext cx="12192000" cy="5518985"/>
          </a:xfrm>
          <a:prstGeom prst="rect">
            <a:avLst/>
          </a:prstGeom>
        </p:spPr>
      </p:pic>
      <p:pic>
        <p:nvPicPr>
          <p:cNvPr id="11" name="图片 10">
            <a:extLst>
              <a:ext uri="{FF2B5EF4-FFF2-40B4-BE49-F238E27FC236}">
                <a16:creationId xmlns:a16="http://schemas.microsoft.com/office/drawing/2014/main" id="{C375AF93-7B3A-4B72-9144-08E1A2B910A8}"/>
              </a:ext>
            </a:extLst>
          </p:cNvPr>
          <p:cNvPicPr>
            <a:picLocks noChangeAspect="1"/>
          </p:cNvPicPr>
          <p:nvPr/>
        </p:nvPicPr>
        <p:blipFill>
          <a:blip r:embed="rId4"/>
          <a:stretch>
            <a:fillRect/>
          </a:stretch>
        </p:blipFill>
        <p:spPr>
          <a:xfrm>
            <a:off x="0" y="1336581"/>
            <a:ext cx="12192000" cy="5521419"/>
          </a:xfrm>
          <a:prstGeom prst="rect">
            <a:avLst/>
          </a:prstGeom>
        </p:spPr>
      </p:pic>
    </p:spTree>
    <p:extLst>
      <p:ext uri="{BB962C8B-B14F-4D97-AF65-F5344CB8AC3E}">
        <p14:creationId xmlns:p14="http://schemas.microsoft.com/office/powerpoint/2010/main" val="222002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6CC61DDD-220B-47D2-8189-3A25954AA142}"/>
              </a:ext>
            </a:extLst>
          </p:cNvPr>
          <p:cNvSpPr txBox="1">
            <a:spLocks/>
          </p:cNvSpPr>
          <p:nvPr/>
        </p:nvSpPr>
        <p:spPr>
          <a:xfrm>
            <a:off x="620889" y="589968"/>
            <a:ext cx="2842289"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solidFill>
                  <a:schemeClr val="bg2">
                    <a:lumMod val="50000"/>
                  </a:schemeClr>
                </a:solidFill>
              </a:rPr>
              <a:t>阶段总结：</a:t>
            </a:r>
            <a:r>
              <a:rPr lang="zh-CN" altLang="en-US">
                <a:solidFill>
                  <a:schemeClr val="bg2">
                    <a:lumMod val="50000"/>
                  </a:schemeClr>
                </a:solidFill>
              </a:rPr>
              <a:t>集</a:t>
            </a:r>
            <a:endParaRPr lang="en-US" altLang="zh-CN" dirty="0">
              <a:solidFill>
                <a:schemeClr val="bg2">
                  <a:lumMod val="50000"/>
                </a:schemeClr>
              </a:solidFill>
            </a:endParaRPr>
          </a:p>
        </p:txBody>
      </p:sp>
      <p:sp>
        <p:nvSpPr>
          <p:cNvPr id="4" name="文本占位符 1">
            <a:extLst>
              <a:ext uri="{FF2B5EF4-FFF2-40B4-BE49-F238E27FC236}">
                <a16:creationId xmlns:a16="http://schemas.microsoft.com/office/drawing/2014/main" id="{B56791D0-D3EA-4E28-93C5-6B5A1B505FB0}"/>
              </a:ext>
            </a:extLst>
          </p:cNvPr>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pic>
        <p:nvPicPr>
          <p:cNvPr id="10" name="图片 9">
            <a:extLst>
              <a:ext uri="{FF2B5EF4-FFF2-40B4-BE49-F238E27FC236}">
                <a16:creationId xmlns:a16="http://schemas.microsoft.com/office/drawing/2014/main" id="{41969C04-B2E2-4467-9725-0AB74F254D50}"/>
              </a:ext>
            </a:extLst>
          </p:cNvPr>
          <p:cNvPicPr>
            <a:picLocks noChangeAspect="1"/>
          </p:cNvPicPr>
          <p:nvPr/>
        </p:nvPicPr>
        <p:blipFill>
          <a:blip r:embed="rId2"/>
          <a:stretch>
            <a:fillRect/>
          </a:stretch>
        </p:blipFill>
        <p:spPr>
          <a:xfrm>
            <a:off x="0" y="1349525"/>
            <a:ext cx="12192000" cy="5508475"/>
          </a:xfrm>
          <a:prstGeom prst="rect">
            <a:avLst/>
          </a:prstGeom>
        </p:spPr>
      </p:pic>
      <p:pic>
        <p:nvPicPr>
          <p:cNvPr id="2" name="图片 1">
            <a:extLst>
              <a:ext uri="{FF2B5EF4-FFF2-40B4-BE49-F238E27FC236}">
                <a16:creationId xmlns:a16="http://schemas.microsoft.com/office/drawing/2014/main" id="{CE8938C8-8FDD-45F9-9156-C13024EAEED2}"/>
              </a:ext>
            </a:extLst>
          </p:cNvPr>
          <p:cNvPicPr>
            <a:picLocks noChangeAspect="1"/>
          </p:cNvPicPr>
          <p:nvPr/>
        </p:nvPicPr>
        <p:blipFill>
          <a:blip r:embed="rId3"/>
          <a:stretch>
            <a:fillRect/>
          </a:stretch>
        </p:blipFill>
        <p:spPr>
          <a:xfrm>
            <a:off x="34329" y="1349525"/>
            <a:ext cx="12192000" cy="5525773"/>
          </a:xfrm>
          <a:prstGeom prst="rect">
            <a:avLst/>
          </a:prstGeom>
        </p:spPr>
      </p:pic>
    </p:spTree>
    <p:extLst>
      <p:ext uri="{BB962C8B-B14F-4D97-AF65-F5344CB8AC3E}">
        <p14:creationId xmlns:p14="http://schemas.microsoft.com/office/powerpoint/2010/main" val="3080270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6CC61DDD-220B-47D2-8189-3A25954AA142}"/>
              </a:ext>
            </a:extLst>
          </p:cNvPr>
          <p:cNvSpPr txBox="1">
            <a:spLocks/>
          </p:cNvSpPr>
          <p:nvPr/>
        </p:nvSpPr>
        <p:spPr>
          <a:xfrm>
            <a:off x="620889" y="589968"/>
            <a:ext cx="2842289"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solidFill>
                  <a:schemeClr val="bg2">
                    <a:lumMod val="50000"/>
                  </a:schemeClr>
                </a:solidFill>
              </a:rPr>
              <a:t>阶段总结：</a:t>
            </a:r>
            <a:r>
              <a:rPr lang="zh-CN" altLang="en-US">
                <a:solidFill>
                  <a:schemeClr val="bg2">
                    <a:lumMod val="50000"/>
                  </a:schemeClr>
                </a:solidFill>
              </a:rPr>
              <a:t>集</a:t>
            </a:r>
            <a:endParaRPr lang="en-US" altLang="zh-CN" dirty="0">
              <a:solidFill>
                <a:schemeClr val="bg2">
                  <a:lumMod val="50000"/>
                </a:schemeClr>
              </a:solidFill>
            </a:endParaRPr>
          </a:p>
        </p:txBody>
      </p:sp>
      <p:sp>
        <p:nvSpPr>
          <p:cNvPr id="4" name="文本占位符 1">
            <a:extLst>
              <a:ext uri="{FF2B5EF4-FFF2-40B4-BE49-F238E27FC236}">
                <a16:creationId xmlns:a16="http://schemas.microsoft.com/office/drawing/2014/main" id="{B56791D0-D3EA-4E28-93C5-6B5A1B505FB0}"/>
              </a:ext>
            </a:extLst>
          </p:cNvPr>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pic>
        <p:nvPicPr>
          <p:cNvPr id="10" name="图片 9">
            <a:extLst>
              <a:ext uri="{FF2B5EF4-FFF2-40B4-BE49-F238E27FC236}">
                <a16:creationId xmlns:a16="http://schemas.microsoft.com/office/drawing/2014/main" id="{44E4A5DF-B6A5-433F-B3B3-A2E3E9C0A3C4}"/>
              </a:ext>
            </a:extLst>
          </p:cNvPr>
          <p:cNvPicPr>
            <a:picLocks noChangeAspect="1"/>
          </p:cNvPicPr>
          <p:nvPr/>
        </p:nvPicPr>
        <p:blipFill>
          <a:blip r:embed="rId2"/>
          <a:stretch>
            <a:fillRect/>
          </a:stretch>
        </p:blipFill>
        <p:spPr>
          <a:xfrm>
            <a:off x="0" y="1356317"/>
            <a:ext cx="12192000" cy="5501683"/>
          </a:xfrm>
          <a:prstGeom prst="rect">
            <a:avLst/>
          </a:prstGeom>
        </p:spPr>
      </p:pic>
    </p:spTree>
    <p:extLst>
      <p:ext uri="{BB962C8B-B14F-4D97-AF65-F5344CB8AC3E}">
        <p14:creationId xmlns:p14="http://schemas.microsoft.com/office/powerpoint/2010/main" val="2366925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620889" y="589968"/>
            <a:ext cx="6418086" cy="584775"/>
          </a:xfrm>
        </p:spPr>
        <p:txBody>
          <a:bodyPr/>
          <a:lstStyle/>
          <a:p>
            <a:r>
              <a:rPr lang="zh-CN" altLang="en-US" sz="2000" dirty="0">
                <a:solidFill>
                  <a:schemeClr val="bg2">
                    <a:lumMod val="50000"/>
                  </a:schemeClr>
                </a:solidFill>
              </a:rPr>
              <a:t>阶段总结：</a:t>
            </a:r>
            <a:r>
              <a:rPr lang="zh-CN" altLang="en-US" dirty="0">
                <a:solidFill>
                  <a:schemeClr val="bg2">
                    <a:lumMod val="50000"/>
                  </a:schemeClr>
                </a:solidFill>
              </a:rPr>
              <a:t>集在东罗</a:t>
            </a:r>
            <a:r>
              <a:rPr lang="en-US" altLang="zh-CN" sz="2400" dirty="0">
                <a:solidFill>
                  <a:schemeClr val="bg2">
                    <a:lumMod val="50000"/>
                  </a:schemeClr>
                </a:solidFill>
              </a:rPr>
              <a:t>—</a:t>
            </a:r>
            <a:r>
              <a:rPr lang="zh-CN" altLang="en-US" sz="2000" dirty="0">
                <a:solidFill>
                  <a:schemeClr val="bg2">
                    <a:lumMod val="50000"/>
                  </a:schemeClr>
                </a:solidFill>
              </a:rPr>
              <a:t>以兴化东罗村为例证</a:t>
            </a:r>
            <a:endParaRPr lang="en-US" altLang="zh-CN" dirty="0">
              <a:solidFill>
                <a:schemeClr val="bg2">
                  <a:lumMod val="50000"/>
                </a:schemeClr>
              </a:solidFill>
            </a:endParaRPr>
          </a:p>
        </p:txBody>
      </p:sp>
      <p:sp>
        <p:nvSpPr>
          <p:cNvPr id="10"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pic>
        <p:nvPicPr>
          <p:cNvPr id="3" name="图片 2">
            <a:extLst>
              <a:ext uri="{FF2B5EF4-FFF2-40B4-BE49-F238E27FC236}">
                <a16:creationId xmlns:a16="http://schemas.microsoft.com/office/drawing/2014/main" id="{EC5215BC-872F-448D-B090-9068E7E6B936}"/>
              </a:ext>
            </a:extLst>
          </p:cNvPr>
          <p:cNvPicPr>
            <a:picLocks noChangeAspect="1"/>
          </p:cNvPicPr>
          <p:nvPr/>
        </p:nvPicPr>
        <p:blipFill>
          <a:blip r:embed="rId3"/>
          <a:stretch>
            <a:fillRect/>
          </a:stretch>
        </p:blipFill>
        <p:spPr>
          <a:xfrm>
            <a:off x="0" y="1356981"/>
            <a:ext cx="12192000" cy="5501019"/>
          </a:xfrm>
          <a:prstGeom prst="rect">
            <a:avLst/>
          </a:prstGeom>
        </p:spPr>
      </p:pic>
      <p:pic>
        <p:nvPicPr>
          <p:cNvPr id="5" name="图片 4">
            <a:extLst>
              <a:ext uri="{FF2B5EF4-FFF2-40B4-BE49-F238E27FC236}">
                <a16:creationId xmlns:a16="http://schemas.microsoft.com/office/drawing/2014/main" id="{0BF61CB9-B935-408D-ABB4-E6E6D78848D5}"/>
              </a:ext>
            </a:extLst>
          </p:cNvPr>
          <p:cNvPicPr>
            <a:picLocks noChangeAspect="1"/>
          </p:cNvPicPr>
          <p:nvPr/>
        </p:nvPicPr>
        <p:blipFill>
          <a:blip r:embed="rId4"/>
          <a:stretch>
            <a:fillRect/>
          </a:stretch>
        </p:blipFill>
        <p:spPr>
          <a:xfrm>
            <a:off x="0" y="1342733"/>
            <a:ext cx="12192000" cy="5515267"/>
          </a:xfrm>
          <a:prstGeom prst="rect">
            <a:avLst/>
          </a:prstGeom>
        </p:spPr>
      </p:pic>
      <p:pic>
        <p:nvPicPr>
          <p:cNvPr id="6" name="图片 5">
            <a:extLst>
              <a:ext uri="{FF2B5EF4-FFF2-40B4-BE49-F238E27FC236}">
                <a16:creationId xmlns:a16="http://schemas.microsoft.com/office/drawing/2014/main" id="{476197EF-AAF6-4B56-A41F-72BD9B4D0704}"/>
              </a:ext>
            </a:extLst>
          </p:cNvPr>
          <p:cNvPicPr>
            <a:picLocks noChangeAspect="1"/>
          </p:cNvPicPr>
          <p:nvPr/>
        </p:nvPicPr>
        <p:blipFill>
          <a:blip r:embed="rId5"/>
          <a:stretch>
            <a:fillRect/>
          </a:stretch>
        </p:blipFill>
        <p:spPr>
          <a:xfrm>
            <a:off x="0" y="1356981"/>
            <a:ext cx="12192000" cy="5515267"/>
          </a:xfrm>
          <a:prstGeom prst="rect">
            <a:avLst/>
          </a:prstGeom>
        </p:spPr>
      </p:pic>
      <p:sp>
        <p:nvSpPr>
          <p:cNvPr id="8" name="矩形 7">
            <a:extLst>
              <a:ext uri="{FF2B5EF4-FFF2-40B4-BE49-F238E27FC236}">
                <a16:creationId xmlns:a16="http://schemas.microsoft.com/office/drawing/2014/main" id="{77070218-A272-4195-9F65-28B57B3A87D7}"/>
              </a:ext>
            </a:extLst>
          </p:cNvPr>
          <p:cNvSpPr/>
          <p:nvPr/>
        </p:nvSpPr>
        <p:spPr>
          <a:xfrm>
            <a:off x="1428749" y="0"/>
            <a:ext cx="2034429"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a:solidFill>
                  <a:schemeClr val="bg1"/>
                </a:solidFill>
                <a:cs typeface="+mn-ea"/>
                <a:sym typeface="+mn-lt"/>
              </a:rPr>
              <a:t>在东罗</a:t>
            </a:r>
            <a:endParaRPr kumimoji="0" lang="zh-CN" altLang="en-US" sz="1600" b="1" i="0" u="none" strike="noStrike" kern="0" cap="none" spc="0" normalizeH="0" baseline="0" noProof="0" dirty="0">
              <a:ln>
                <a:noFill/>
              </a:ln>
              <a:solidFill>
                <a:schemeClr val="bg1"/>
              </a:solidFill>
              <a:effectLst/>
              <a:uLnTx/>
              <a:uFillTx/>
              <a:cs typeface="+mn-ea"/>
              <a:sym typeface="+mn-lt"/>
            </a:endParaRPr>
          </a:p>
        </p:txBody>
      </p:sp>
      <p:sp>
        <p:nvSpPr>
          <p:cNvPr id="9" name="矩形 8">
            <a:extLst>
              <a:ext uri="{FF2B5EF4-FFF2-40B4-BE49-F238E27FC236}">
                <a16:creationId xmlns:a16="http://schemas.microsoft.com/office/drawing/2014/main" id="{136942D5-E0CC-449B-BA47-EB37D57D121B}"/>
              </a:ext>
            </a:extLst>
          </p:cNvPr>
          <p:cNvSpPr/>
          <p:nvPr/>
        </p:nvSpPr>
        <p:spPr>
          <a:xfrm>
            <a:off x="3450686" y="0"/>
            <a:ext cx="2273839" cy="381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指标</a:t>
            </a:r>
          </a:p>
        </p:txBody>
      </p:sp>
      <p:sp>
        <p:nvSpPr>
          <p:cNvPr id="11" name="矩形 10">
            <a:extLst>
              <a:ext uri="{FF2B5EF4-FFF2-40B4-BE49-F238E27FC236}">
                <a16:creationId xmlns:a16="http://schemas.microsoft.com/office/drawing/2014/main" id="{465539BD-6B13-496D-A2C7-DD9675AB192B}"/>
              </a:ext>
            </a:extLst>
          </p:cNvPr>
          <p:cNvSpPr/>
          <p:nvPr/>
        </p:nvSpPr>
        <p:spPr>
          <a:xfrm>
            <a:off x="5724525" y="0"/>
            <a:ext cx="904875" cy="381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a:solidFill>
                  <a:schemeClr val="bg1"/>
                </a:solidFill>
                <a:cs typeface="+mn-ea"/>
                <a:sym typeface="+mn-lt"/>
              </a:rPr>
              <a:t>评价</a:t>
            </a:r>
            <a:endParaRPr kumimoji="0" lang="en-US" altLang="zh-CN" sz="1600" b="1" i="0" u="none" strike="noStrike" kern="0" cap="none" spc="0" normalizeH="0" baseline="0" noProof="0" dirty="0">
              <a:ln>
                <a:noFill/>
              </a:ln>
              <a:solidFill>
                <a:schemeClr val="bg1"/>
              </a:solidFill>
              <a:effectLst/>
              <a:uLnTx/>
              <a:uFillTx/>
              <a:cs typeface="+mn-ea"/>
              <a:sym typeface="+mn-lt"/>
            </a:endParaRPr>
          </a:p>
        </p:txBody>
      </p:sp>
      <p:sp>
        <p:nvSpPr>
          <p:cNvPr id="12" name="矩形 11">
            <a:extLst>
              <a:ext uri="{FF2B5EF4-FFF2-40B4-BE49-F238E27FC236}">
                <a16:creationId xmlns:a16="http://schemas.microsoft.com/office/drawing/2014/main" id="{593B5EE6-2735-4591-9804-16676FAB56A0}"/>
              </a:ext>
            </a:extLst>
          </p:cNvPr>
          <p:cNvSpPr/>
          <p:nvPr/>
        </p:nvSpPr>
        <p:spPr>
          <a:xfrm>
            <a:off x="6629400" y="0"/>
            <a:ext cx="904875"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分析</a:t>
            </a:r>
            <a:endParaRPr kumimoji="0" lang="en-US" altLang="zh-CN" sz="1600" b="1" i="0" u="none" strike="noStrike" kern="0" cap="none" spc="0" normalizeH="0" baseline="0" noProof="0" dirty="0">
              <a:ln>
                <a:noFill/>
              </a:ln>
              <a:solidFill>
                <a:schemeClr val="bg1"/>
              </a:solidFill>
              <a:effectLst/>
              <a:uLnTx/>
              <a:uFillTx/>
              <a:cs typeface="+mn-ea"/>
              <a:sym typeface="+mn-lt"/>
            </a:endParaRPr>
          </a:p>
        </p:txBody>
      </p:sp>
      <p:sp>
        <p:nvSpPr>
          <p:cNvPr id="13" name="矩形 12">
            <a:extLst>
              <a:ext uri="{FF2B5EF4-FFF2-40B4-BE49-F238E27FC236}">
                <a16:creationId xmlns:a16="http://schemas.microsoft.com/office/drawing/2014/main" id="{2500C3F5-323D-45F5-8052-0EBA23EBD4B0}"/>
              </a:ext>
            </a:extLst>
          </p:cNvPr>
          <p:cNvSpPr/>
          <p:nvPr/>
        </p:nvSpPr>
        <p:spPr>
          <a:xfrm>
            <a:off x="7534275" y="0"/>
            <a:ext cx="4657725" cy="381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a:solidFill>
                  <a:schemeClr val="bg1"/>
                </a:solidFill>
                <a:cs typeface="+mn-ea"/>
                <a:sym typeface="+mn-lt"/>
              </a:rPr>
              <a:t>建议</a:t>
            </a:r>
            <a:endParaRPr kumimoji="0" lang="en-US" altLang="zh-CN" sz="1600" b="1" i="0" u="none" strike="noStrike" kern="0" cap="none" spc="0" normalizeH="0" baseline="0" noProof="0" dirty="0">
              <a:ln>
                <a:noFill/>
              </a:ln>
              <a:solidFill>
                <a:schemeClr val="bg1"/>
              </a:solidFill>
              <a:effectLst/>
              <a:uLnTx/>
              <a:uFillTx/>
              <a:cs typeface="+mn-ea"/>
              <a:sym typeface="+mn-lt"/>
            </a:endParaRPr>
          </a:p>
        </p:txBody>
      </p:sp>
      <p:grpSp>
        <p:nvGrpSpPr>
          <p:cNvPr id="7" name="组合 6">
            <a:extLst>
              <a:ext uri="{FF2B5EF4-FFF2-40B4-BE49-F238E27FC236}">
                <a16:creationId xmlns:a16="http://schemas.microsoft.com/office/drawing/2014/main" id="{0DA6828F-CF2B-452C-8D36-AFAC0C4E6389}"/>
              </a:ext>
            </a:extLst>
          </p:cNvPr>
          <p:cNvGrpSpPr/>
          <p:nvPr/>
        </p:nvGrpSpPr>
        <p:grpSpPr>
          <a:xfrm>
            <a:off x="-4302" y="1352565"/>
            <a:ext cx="11931444" cy="5198793"/>
            <a:chOff x="0" y="1339659"/>
            <a:chExt cx="11931444" cy="5198793"/>
          </a:xfrm>
        </p:grpSpPr>
        <p:sp>
          <p:nvSpPr>
            <p:cNvPr id="15" name="矩形 14">
              <a:extLst>
                <a:ext uri="{FF2B5EF4-FFF2-40B4-BE49-F238E27FC236}">
                  <a16:creationId xmlns:a16="http://schemas.microsoft.com/office/drawing/2014/main" id="{7E2CC120-124B-4F11-A041-B95851B7AA66}"/>
                </a:ext>
              </a:extLst>
            </p:cNvPr>
            <p:cNvSpPr/>
            <p:nvPr/>
          </p:nvSpPr>
          <p:spPr>
            <a:xfrm>
              <a:off x="0" y="1339659"/>
              <a:ext cx="1428750" cy="1423172"/>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2818DC32-05A7-4928-A339-B0F63B19B88B}"/>
                </a:ext>
              </a:extLst>
            </p:cNvPr>
            <p:cNvSpPr/>
            <p:nvPr/>
          </p:nvSpPr>
          <p:spPr>
            <a:xfrm>
              <a:off x="740065" y="4267735"/>
              <a:ext cx="4244889" cy="2270717"/>
            </a:xfrm>
            <a:prstGeom prst="rect">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21C6C0B3-BD2D-48CD-B5AD-29F076786EE7}"/>
                </a:ext>
              </a:extLst>
            </p:cNvPr>
            <p:cNvSpPr/>
            <p:nvPr/>
          </p:nvSpPr>
          <p:spPr>
            <a:xfrm>
              <a:off x="5302233" y="3633019"/>
              <a:ext cx="3846681" cy="1995949"/>
            </a:xfrm>
            <a:prstGeom prst="rect">
              <a:avLst/>
            </a:prstGeom>
            <a:noFill/>
            <a:ln w="3810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E59E98C4-4AEE-447C-B02B-F01EFC593BF2}"/>
                </a:ext>
              </a:extLst>
            </p:cNvPr>
            <p:cNvSpPr/>
            <p:nvPr/>
          </p:nvSpPr>
          <p:spPr>
            <a:xfrm>
              <a:off x="9409471" y="2635045"/>
              <a:ext cx="2521973" cy="1995949"/>
            </a:xfrm>
            <a:prstGeom prst="rect">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FD6D6BB8-4D13-4C52-99B3-82DBE906FD76}"/>
                </a:ext>
              </a:extLst>
            </p:cNvPr>
            <p:cNvSpPr/>
            <p:nvPr/>
          </p:nvSpPr>
          <p:spPr>
            <a:xfrm>
              <a:off x="740065" y="3611699"/>
              <a:ext cx="4244889" cy="483471"/>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85195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8DD03A73-20FE-4BEA-9213-DFDCD4315752}"/>
              </a:ext>
            </a:extLst>
          </p:cNvPr>
          <p:cNvSpPr>
            <a:spLocks noGrp="1"/>
          </p:cNvSpPr>
          <p:nvPr>
            <p:ph type="body" sz="quarter" idx="20"/>
          </p:nvPr>
        </p:nvSpPr>
        <p:spPr>
          <a:xfrm>
            <a:off x="620889" y="589968"/>
            <a:ext cx="6418086" cy="584775"/>
          </a:xfrm>
        </p:spPr>
        <p:txBody>
          <a:bodyPr/>
          <a:lstStyle/>
          <a:p>
            <a:r>
              <a:rPr lang="zh-CN" altLang="en-US" sz="2000" dirty="0">
                <a:solidFill>
                  <a:schemeClr val="bg2">
                    <a:lumMod val="50000"/>
                  </a:schemeClr>
                </a:solidFill>
              </a:rPr>
              <a:t>阶段总结：</a:t>
            </a:r>
            <a:r>
              <a:rPr lang="zh-CN" altLang="en-US" dirty="0">
                <a:solidFill>
                  <a:schemeClr val="bg2">
                    <a:lumMod val="50000"/>
                  </a:schemeClr>
                </a:solidFill>
              </a:rPr>
              <a:t>图片来源</a:t>
            </a:r>
            <a:endParaRPr lang="en-US" altLang="zh-CN" dirty="0">
              <a:solidFill>
                <a:schemeClr val="bg2">
                  <a:lumMod val="50000"/>
                </a:schemeClr>
              </a:solidFill>
            </a:endParaRPr>
          </a:p>
        </p:txBody>
      </p:sp>
      <p:sp>
        <p:nvSpPr>
          <p:cNvPr id="5" name="文本占位符 1">
            <a:extLst>
              <a:ext uri="{FF2B5EF4-FFF2-40B4-BE49-F238E27FC236}">
                <a16:creationId xmlns:a16="http://schemas.microsoft.com/office/drawing/2014/main" id="{72D051B1-B135-49E9-A5EF-73020D542F38}"/>
              </a:ext>
            </a:extLst>
          </p:cNvPr>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pic>
        <p:nvPicPr>
          <p:cNvPr id="6" name="图片 5">
            <a:extLst>
              <a:ext uri="{FF2B5EF4-FFF2-40B4-BE49-F238E27FC236}">
                <a16:creationId xmlns:a16="http://schemas.microsoft.com/office/drawing/2014/main" id="{38D87F60-DA31-46B0-AAAD-1CE9B7C784FA}"/>
              </a:ext>
            </a:extLst>
          </p:cNvPr>
          <p:cNvPicPr>
            <a:picLocks noChangeAspect="1"/>
          </p:cNvPicPr>
          <p:nvPr/>
        </p:nvPicPr>
        <p:blipFill>
          <a:blip r:embed="rId2"/>
          <a:stretch>
            <a:fillRect/>
          </a:stretch>
        </p:blipFill>
        <p:spPr>
          <a:xfrm>
            <a:off x="0" y="1493802"/>
            <a:ext cx="12192000" cy="4518096"/>
          </a:xfrm>
          <a:prstGeom prst="rect">
            <a:avLst/>
          </a:prstGeom>
        </p:spPr>
      </p:pic>
      <p:pic>
        <p:nvPicPr>
          <p:cNvPr id="7" name="图片 6">
            <a:extLst>
              <a:ext uri="{FF2B5EF4-FFF2-40B4-BE49-F238E27FC236}">
                <a16:creationId xmlns:a16="http://schemas.microsoft.com/office/drawing/2014/main" id="{E5E259A0-5ED9-46A1-BA63-C80E67D10E5A}"/>
              </a:ext>
            </a:extLst>
          </p:cNvPr>
          <p:cNvPicPr>
            <a:picLocks noChangeAspect="1"/>
          </p:cNvPicPr>
          <p:nvPr/>
        </p:nvPicPr>
        <p:blipFill>
          <a:blip r:embed="rId3"/>
          <a:stretch>
            <a:fillRect/>
          </a:stretch>
        </p:blipFill>
        <p:spPr>
          <a:xfrm>
            <a:off x="0" y="1680576"/>
            <a:ext cx="12192000" cy="5177424"/>
          </a:xfrm>
          <a:prstGeom prst="rect">
            <a:avLst/>
          </a:prstGeom>
        </p:spPr>
      </p:pic>
    </p:spTree>
    <p:extLst>
      <p:ext uri="{BB962C8B-B14F-4D97-AF65-F5344CB8AC3E}">
        <p14:creationId xmlns:p14="http://schemas.microsoft.com/office/powerpoint/2010/main" val="1734301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20969"/>
          <a:stretch/>
        </p:blipFill>
        <p:spPr>
          <a:xfrm>
            <a:off x="0" y="0"/>
            <a:ext cx="11583325" cy="6861289"/>
          </a:xfrm>
          <a:prstGeom prst="rect">
            <a:avLst/>
          </a:prstGeom>
        </p:spPr>
      </p:pic>
      <p:sp>
        <p:nvSpPr>
          <p:cNvPr id="14" name="文本占位符 3"/>
          <p:cNvSpPr txBox="1">
            <a:spLocks/>
          </p:cNvSpPr>
          <p:nvPr/>
        </p:nvSpPr>
        <p:spPr>
          <a:xfrm>
            <a:off x="6740375" y="-522490"/>
            <a:ext cx="5238131" cy="51706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33000" b="1" dirty="0">
                <a:solidFill>
                  <a:schemeClr val="bg1"/>
                </a:solidFill>
              </a:rPr>
              <a:t>02</a:t>
            </a:r>
            <a:endParaRPr lang="zh-CN" altLang="en-US" sz="33000" b="1" dirty="0">
              <a:solidFill>
                <a:schemeClr val="bg1"/>
              </a:solidFill>
            </a:endParaRPr>
          </a:p>
        </p:txBody>
      </p:sp>
      <p:sp>
        <p:nvSpPr>
          <p:cNvPr id="15" name="文本占位符 4"/>
          <p:cNvSpPr txBox="1">
            <a:spLocks/>
          </p:cNvSpPr>
          <p:nvPr/>
        </p:nvSpPr>
        <p:spPr>
          <a:xfrm>
            <a:off x="9023085" y="3846943"/>
            <a:ext cx="5238131" cy="646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600" b="1" dirty="0">
                <a:solidFill>
                  <a:schemeClr val="bg1"/>
                </a:solidFill>
              </a:rPr>
              <a:t>文献综述</a:t>
            </a:r>
          </a:p>
        </p:txBody>
      </p:sp>
      <p:sp>
        <p:nvSpPr>
          <p:cNvPr id="17" name="矩形 16"/>
          <p:cNvSpPr/>
          <p:nvPr/>
        </p:nvSpPr>
        <p:spPr>
          <a:xfrm>
            <a:off x="11583325" y="0"/>
            <a:ext cx="608675" cy="6861289"/>
          </a:xfrm>
          <a:prstGeom prst="rect">
            <a:avLst/>
          </a:prstGeom>
          <a:solidFill>
            <a:srgbClr val="0E9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8087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758868" y="589968"/>
            <a:ext cx="4343103" cy="584775"/>
          </a:xfrm>
        </p:spPr>
        <p:txBody>
          <a:bodyPr/>
          <a:lstStyle/>
          <a:p>
            <a:r>
              <a:rPr lang="zh-CN" altLang="en-US" sz="2000" dirty="0">
                <a:solidFill>
                  <a:schemeClr val="bg2">
                    <a:lumMod val="50000"/>
                  </a:schemeClr>
                </a:solidFill>
              </a:rPr>
              <a:t>文献综述</a:t>
            </a:r>
            <a:r>
              <a:rPr lang="en-US" altLang="zh-CN" sz="2000" dirty="0">
                <a:solidFill>
                  <a:schemeClr val="bg2">
                    <a:lumMod val="50000"/>
                  </a:schemeClr>
                </a:solidFill>
              </a:rPr>
              <a:t>-</a:t>
            </a:r>
            <a:r>
              <a:rPr lang="zh-CN" altLang="en-US" dirty="0">
                <a:solidFill>
                  <a:schemeClr val="bg2">
                    <a:lumMod val="50000"/>
                  </a:schemeClr>
                </a:solidFill>
              </a:rPr>
              <a:t>前言</a:t>
            </a:r>
          </a:p>
        </p:txBody>
      </p:sp>
      <p:sp>
        <p:nvSpPr>
          <p:cNvPr id="5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02</a:t>
            </a:r>
            <a:endParaRPr lang="zh-CN" altLang="en-US" dirty="0"/>
          </a:p>
        </p:txBody>
      </p:sp>
      <p:sp>
        <p:nvSpPr>
          <p:cNvPr id="12" name="矩形 11">
            <a:extLst>
              <a:ext uri="{FF2B5EF4-FFF2-40B4-BE49-F238E27FC236}">
                <a16:creationId xmlns:a16="http://schemas.microsoft.com/office/drawing/2014/main" id="{4488E927-4445-4CDE-882B-D588F0A27293}"/>
              </a:ext>
            </a:extLst>
          </p:cNvPr>
          <p:cNvSpPr/>
          <p:nvPr/>
        </p:nvSpPr>
        <p:spPr>
          <a:xfrm>
            <a:off x="4233024" y="1455384"/>
            <a:ext cx="6948312" cy="3670233"/>
          </a:xfrm>
          <a:prstGeom prst="rect">
            <a:avLst/>
          </a:prstGeom>
        </p:spPr>
        <p:txBody>
          <a:bodyPr wrap="square" lIns="68570" tIns="34289" rIns="68570" bIns="34289">
            <a:spAutoFit/>
          </a:bodyPr>
          <a:lstStyle/>
          <a:p>
            <a:pPr algn="just">
              <a:spcAft>
                <a:spcPts val="0"/>
              </a:spcAft>
            </a:pPr>
            <a:r>
              <a:rPr lang="zh-CN" altLang="zh-CN" kern="0" dirty="0">
                <a:solidFill>
                  <a:prstClr val="black">
                    <a:lumMod val="75000"/>
                    <a:lumOff val="25000"/>
                  </a:prstClr>
                </a:solidFill>
                <a:cs typeface="+mn-ea"/>
              </a:rPr>
              <a:t>本课题通过对国内国外已有的乡村建设项目资料的搜集和整理，总结了特色田园乡村建设的九个维度，从</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住、行、养、育、集、礼、市、劳、境</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角度提出各自的价值主张和对应的评判指标，分析了乡村建设更新的趋势。此项研究有利于以更清晰、更量化的角度，为已有的乡村建设项目进行细化评价，并为未来的特色田园乡村建设提供较为准确的价值判断和参考意见。</a:t>
            </a:r>
          </a:p>
          <a:p>
            <a:pPr algn="just">
              <a:spcAft>
                <a:spcPts val="0"/>
              </a:spcAft>
            </a:pPr>
            <a:r>
              <a:rPr lang="en-US" altLang="zh-CN" kern="0" dirty="0">
                <a:solidFill>
                  <a:prstClr val="black">
                    <a:lumMod val="75000"/>
                    <a:lumOff val="25000"/>
                  </a:prstClr>
                </a:solidFill>
                <a:cs typeface="+mn-ea"/>
              </a:rPr>
              <a:t>       </a:t>
            </a:r>
          </a:p>
          <a:p>
            <a:pPr algn="just">
              <a:spcAft>
                <a:spcPts val="0"/>
              </a:spcAft>
            </a:pPr>
            <a:r>
              <a:rPr lang="zh-CN" altLang="zh-CN" kern="0" dirty="0">
                <a:solidFill>
                  <a:prstClr val="black">
                    <a:lumMod val="75000"/>
                    <a:lumOff val="25000"/>
                  </a:prstClr>
                </a:solidFill>
                <a:cs typeface="+mn-ea"/>
              </a:rPr>
              <a:t>本课题主要查阅了《最美乡村——当代中国乡村建设实践》、《田园乡村——国际乡村发展</a:t>
            </a:r>
            <a:r>
              <a:rPr lang="en-US" altLang="zh-CN" kern="0" dirty="0">
                <a:solidFill>
                  <a:prstClr val="black">
                    <a:lumMod val="75000"/>
                    <a:lumOff val="25000"/>
                  </a:prstClr>
                </a:solidFill>
                <a:cs typeface="+mn-ea"/>
              </a:rPr>
              <a:t>80</a:t>
            </a:r>
            <a:r>
              <a:rPr lang="zh-CN" altLang="zh-CN" kern="0" dirty="0">
                <a:solidFill>
                  <a:prstClr val="black">
                    <a:lumMod val="75000"/>
                    <a:lumOff val="25000"/>
                  </a:prstClr>
                </a:solidFill>
                <a:cs typeface="+mn-ea"/>
              </a:rPr>
              <a:t>例》等共</a:t>
            </a:r>
            <a:r>
              <a:rPr lang="en-US" altLang="zh-CN" kern="0" dirty="0">
                <a:solidFill>
                  <a:prstClr val="black">
                    <a:lumMod val="75000"/>
                    <a:lumOff val="25000"/>
                  </a:prstClr>
                </a:solidFill>
                <a:cs typeface="+mn-ea"/>
              </a:rPr>
              <a:t>7</a:t>
            </a:r>
            <a:r>
              <a:rPr lang="zh-CN" altLang="zh-CN" kern="0" dirty="0">
                <a:solidFill>
                  <a:prstClr val="black">
                    <a:lumMod val="75000"/>
                    <a:lumOff val="25000"/>
                  </a:prstClr>
                </a:solidFill>
                <a:cs typeface="+mn-ea"/>
              </a:rPr>
              <a:t>篇著作，查询了</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中国知网知识发现网络平台网站（中国知网）</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中国期刊网全文数据库</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学位论文全文数据库</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等网络资料库，并通过输入</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关键词</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或</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文章名</a:t>
            </a:r>
            <a:r>
              <a:rPr lang="en-US" altLang="zh-CN" kern="0" dirty="0">
                <a:solidFill>
                  <a:prstClr val="black">
                    <a:lumMod val="75000"/>
                    <a:lumOff val="25000"/>
                  </a:prstClr>
                </a:solidFill>
                <a:cs typeface="+mn-ea"/>
              </a:rPr>
              <a:t>”</a:t>
            </a:r>
            <a:r>
              <a:rPr lang="zh-CN" altLang="zh-CN" kern="0" dirty="0">
                <a:solidFill>
                  <a:prstClr val="black">
                    <a:lumMod val="75000"/>
                    <a:lumOff val="25000"/>
                  </a:prstClr>
                </a:solidFill>
                <a:cs typeface="+mn-ea"/>
              </a:rPr>
              <a:t>的方式进行资料搜索，共搜索到相关论文</a:t>
            </a:r>
            <a:r>
              <a:rPr lang="en-US" altLang="zh-CN" kern="0" dirty="0">
                <a:solidFill>
                  <a:prstClr val="black">
                    <a:lumMod val="75000"/>
                    <a:lumOff val="25000"/>
                  </a:prstClr>
                </a:solidFill>
                <a:cs typeface="+mn-ea"/>
              </a:rPr>
              <a:t>1146</a:t>
            </a:r>
            <a:r>
              <a:rPr lang="zh-CN" altLang="zh-CN" kern="0" dirty="0">
                <a:solidFill>
                  <a:prstClr val="black">
                    <a:lumMod val="75000"/>
                    <a:lumOff val="25000"/>
                  </a:prstClr>
                </a:solidFill>
                <a:cs typeface="+mn-ea"/>
              </a:rPr>
              <a:t>篇，其中</a:t>
            </a:r>
            <a:r>
              <a:rPr lang="en-US" altLang="zh-CN" kern="0" dirty="0">
                <a:solidFill>
                  <a:prstClr val="black">
                    <a:lumMod val="75000"/>
                    <a:lumOff val="25000"/>
                  </a:prstClr>
                </a:solidFill>
                <a:cs typeface="+mn-ea"/>
              </a:rPr>
              <a:t>87</a:t>
            </a:r>
            <a:r>
              <a:rPr lang="zh-CN" altLang="zh-CN" kern="0" dirty="0">
                <a:solidFill>
                  <a:prstClr val="black">
                    <a:lumMod val="75000"/>
                    <a:lumOff val="25000"/>
                  </a:prstClr>
                </a:solidFill>
                <a:cs typeface="+mn-ea"/>
              </a:rPr>
              <a:t>篇论文对本次课题研究有直接的参考价值</a:t>
            </a:r>
            <a:endParaRPr lang="zh-CN" altLang="en-US" kern="0" dirty="0">
              <a:solidFill>
                <a:prstClr val="black">
                  <a:lumMod val="75000"/>
                  <a:lumOff val="25000"/>
                </a:prstClr>
              </a:solidFill>
              <a:cs typeface="+mn-ea"/>
              <a:sym typeface="+mn-lt"/>
            </a:endParaRPr>
          </a:p>
        </p:txBody>
      </p:sp>
    </p:spTree>
    <p:extLst>
      <p:ext uri="{BB962C8B-B14F-4D97-AF65-F5344CB8AC3E}">
        <p14:creationId xmlns:p14="http://schemas.microsoft.com/office/powerpoint/2010/main" val="348840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758868" y="589968"/>
            <a:ext cx="4343103" cy="584775"/>
          </a:xfrm>
        </p:spPr>
        <p:txBody>
          <a:bodyPr/>
          <a:lstStyle/>
          <a:p>
            <a:r>
              <a:rPr lang="zh-CN" altLang="en-US" sz="2000" dirty="0">
                <a:solidFill>
                  <a:schemeClr val="bg2">
                    <a:lumMod val="50000"/>
                  </a:schemeClr>
                </a:solidFill>
              </a:rPr>
              <a:t>文献综述</a:t>
            </a:r>
            <a:r>
              <a:rPr lang="en-US" altLang="zh-CN" sz="2000" dirty="0">
                <a:solidFill>
                  <a:schemeClr val="bg2">
                    <a:lumMod val="50000"/>
                  </a:schemeClr>
                </a:solidFill>
              </a:rPr>
              <a:t>-</a:t>
            </a:r>
            <a:r>
              <a:rPr lang="zh-CN" altLang="en-US" dirty="0">
                <a:solidFill>
                  <a:schemeClr val="bg2">
                    <a:lumMod val="50000"/>
                  </a:schemeClr>
                </a:solidFill>
              </a:rPr>
              <a:t>住</a:t>
            </a:r>
          </a:p>
        </p:txBody>
      </p:sp>
      <p:sp>
        <p:nvSpPr>
          <p:cNvPr id="5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02</a:t>
            </a:r>
            <a:endParaRPr lang="zh-CN" altLang="en-US" dirty="0"/>
          </a:p>
        </p:txBody>
      </p:sp>
      <p:pic>
        <p:nvPicPr>
          <p:cNvPr id="3" name="图片 2">
            <a:extLst>
              <a:ext uri="{FF2B5EF4-FFF2-40B4-BE49-F238E27FC236}">
                <a16:creationId xmlns:a16="http://schemas.microsoft.com/office/drawing/2014/main" id="{596F980B-CE2C-4FC4-9095-3FEFFE407206}"/>
              </a:ext>
            </a:extLst>
          </p:cNvPr>
          <p:cNvPicPr>
            <a:picLocks noChangeAspect="1"/>
          </p:cNvPicPr>
          <p:nvPr/>
        </p:nvPicPr>
        <p:blipFill>
          <a:blip r:embed="rId3"/>
          <a:stretch>
            <a:fillRect/>
          </a:stretch>
        </p:blipFill>
        <p:spPr>
          <a:xfrm>
            <a:off x="6096000" y="0"/>
            <a:ext cx="5411391" cy="6858000"/>
          </a:xfrm>
          <a:prstGeom prst="rect">
            <a:avLst/>
          </a:prstGeom>
        </p:spPr>
      </p:pic>
      <p:pic>
        <p:nvPicPr>
          <p:cNvPr id="4" name="图片 3">
            <a:extLst>
              <a:ext uri="{FF2B5EF4-FFF2-40B4-BE49-F238E27FC236}">
                <a16:creationId xmlns:a16="http://schemas.microsoft.com/office/drawing/2014/main" id="{48C8E1C8-2FF1-4884-A9F7-77DA4AE5A7E1}"/>
              </a:ext>
            </a:extLst>
          </p:cNvPr>
          <p:cNvPicPr>
            <a:picLocks noChangeAspect="1"/>
          </p:cNvPicPr>
          <p:nvPr/>
        </p:nvPicPr>
        <p:blipFill>
          <a:blip r:embed="rId4"/>
          <a:stretch>
            <a:fillRect/>
          </a:stretch>
        </p:blipFill>
        <p:spPr>
          <a:xfrm>
            <a:off x="172844" y="5295900"/>
            <a:ext cx="5515149" cy="1485900"/>
          </a:xfrm>
          <a:prstGeom prst="rect">
            <a:avLst/>
          </a:prstGeom>
        </p:spPr>
      </p:pic>
    </p:spTree>
    <p:extLst>
      <p:ext uri="{BB962C8B-B14F-4D97-AF65-F5344CB8AC3E}">
        <p14:creationId xmlns:p14="http://schemas.microsoft.com/office/powerpoint/2010/main" val="12110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20969"/>
          <a:stretch/>
        </p:blipFill>
        <p:spPr>
          <a:xfrm>
            <a:off x="0" y="0"/>
            <a:ext cx="11583325" cy="6861289"/>
          </a:xfrm>
          <a:prstGeom prst="rect">
            <a:avLst/>
          </a:prstGeom>
        </p:spPr>
      </p:pic>
      <p:sp>
        <p:nvSpPr>
          <p:cNvPr id="14" name="文本占位符 3"/>
          <p:cNvSpPr txBox="1">
            <a:spLocks/>
          </p:cNvSpPr>
          <p:nvPr/>
        </p:nvSpPr>
        <p:spPr>
          <a:xfrm>
            <a:off x="6824680" y="-522490"/>
            <a:ext cx="5238131" cy="51706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33000" b="1" dirty="0">
                <a:solidFill>
                  <a:schemeClr val="bg1"/>
                </a:solidFill>
              </a:rPr>
              <a:t>01</a:t>
            </a:r>
            <a:endParaRPr lang="zh-CN" altLang="en-US" sz="33000" b="1" dirty="0">
              <a:solidFill>
                <a:schemeClr val="bg1"/>
              </a:solidFill>
            </a:endParaRPr>
          </a:p>
        </p:txBody>
      </p:sp>
      <p:sp>
        <p:nvSpPr>
          <p:cNvPr id="5" name="矩形 4"/>
          <p:cNvSpPr/>
          <p:nvPr/>
        </p:nvSpPr>
        <p:spPr>
          <a:xfrm>
            <a:off x="11583325" y="0"/>
            <a:ext cx="608675" cy="6861289"/>
          </a:xfrm>
          <a:prstGeom prst="rect">
            <a:avLst/>
          </a:prstGeom>
          <a:solidFill>
            <a:srgbClr val="0E9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6" name="文本占位符 4">
            <a:extLst>
              <a:ext uri="{FF2B5EF4-FFF2-40B4-BE49-F238E27FC236}">
                <a16:creationId xmlns:a16="http://schemas.microsoft.com/office/drawing/2014/main" id="{FEBDD881-6D5A-40C9-A978-B323C59EC218}"/>
              </a:ext>
            </a:extLst>
          </p:cNvPr>
          <p:cNvSpPr txBox="1">
            <a:spLocks/>
          </p:cNvSpPr>
          <p:nvPr/>
        </p:nvSpPr>
        <p:spPr>
          <a:xfrm>
            <a:off x="9023085" y="3846943"/>
            <a:ext cx="5238131" cy="646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600" b="1" dirty="0">
                <a:solidFill>
                  <a:schemeClr val="bg1"/>
                </a:solidFill>
              </a:rPr>
              <a:t>阶段总结</a:t>
            </a:r>
          </a:p>
        </p:txBody>
      </p:sp>
    </p:spTree>
    <p:extLst>
      <p:ext uri="{BB962C8B-B14F-4D97-AF65-F5344CB8AC3E}">
        <p14:creationId xmlns:p14="http://schemas.microsoft.com/office/powerpoint/2010/main" val="33785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758868" y="589968"/>
            <a:ext cx="4343103" cy="584775"/>
          </a:xfrm>
        </p:spPr>
        <p:txBody>
          <a:bodyPr/>
          <a:lstStyle/>
          <a:p>
            <a:r>
              <a:rPr lang="zh-CN" altLang="en-US" sz="2000" dirty="0">
                <a:solidFill>
                  <a:schemeClr val="bg2">
                    <a:lumMod val="50000"/>
                  </a:schemeClr>
                </a:solidFill>
              </a:rPr>
              <a:t>文献综述</a:t>
            </a:r>
            <a:r>
              <a:rPr lang="en-US" altLang="zh-CN" sz="2000" dirty="0">
                <a:solidFill>
                  <a:schemeClr val="bg2">
                    <a:lumMod val="50000"/>
                  </a:schemeClr>
                </a:solidFill>
              </a:rPr>
              <a:t>-</a:t>
            </a:r>
            <a:r>
              <a:rPr lang="zh-CN" altLang="en-US" dirty="0">
                <a:solidFill>
                  <a:schemeClr val="bg2">
                    <a:lumMod val="50000"/>
                  </a:schemeClr>
                </a:solidFill>
              </a:rPr>
              <a:t>行</a:t>
            </a:r>
          </a:p>
        </p:txBody>
      </p:sp>
      <p:sp>
        <p:nvSpPr>
          <p:cNvPr id="5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02</a:t>
            </a:r>
            <a:endParaRPr lang="zh-CN" altLang="en-US" dirty="0"/>
          </a:p>
        </p:txBody>
      </p:sp>
      <p:pic>
        <p:nvPicPr>
          <p:cNvPr id="5" name="图片 4">
            <a:extLst>
              <a:ext uri="{FF2B5EF4-FFF2-40B4-BE49-F238E27FC236}">
                <a16:creationId xmlns:a16="http://schemas.microsoft.com/office/drawing/2014/main" id="{B1E7C181-B995-4F0B-AB15-D2559396D57D}"/>
              </a:ext>
            </a:extLst>
          </p:cNvPr>
          <p:cNvPicPr>
            <a:picLocks noChangeAspect="1"/>
          </p:cNvPicPr>
          <p:nvPr/>
        </p:nvPicPr>
        <p:blipFill>
          <a:blip r:embed="rId3"/>
          <a:stretch>
            <a:fillRect/>
          </a:stretch>
        </p:blipFill>
        <p:spPr>
          <a:xfrm>
            <a:off x="6096001" y="0"/>
            <a:ext cx="6096000" cy="6533560"/>
          </a:xfrm>
          <a:prstGeom prst="rect">
            <a:avLst/>
          </a:prstGeom>
        </p:spPr>
      </p:pic>
    </p:spTree>
    <p:extLst>
      <p:ext uri="{BB962C8B-B14F-4D97-AF65-F5344CB8AC3E}">
        <p14:creationId xmlns:p14="http://schemas.microsoft.com/office/powerpoint/2010/main" val="375025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758868" y="589968"/>
            <a:ext cx="4343103" cy="584775"/>
          </a:xfrm>
        </p:spPr>
        <p:txBody>
          <a:bodyPr/>
          <a:lstStyle/>
          <a:p>
            <a:r>
              <a:rPr lang="zh-CN" altLang="en-US" sz="2000" dirty="0">
                <a:solidFill>
                  <a:schemeClr val="bg2">
                    <a:lumMod val="50000"/>
                  </a:schemeClr>
                </a:solidFill>
              </a:rPr>
              <a:t>文献综述</a:t>
            </a:r>
            <a:r>
              <a:rPr lang="en-US" altLang="zh-CN" sz="2000" dirty="0">
                <a:solidFill>
                  <a:schemeClr val="bg2">
                    <a:lumMod val="50000"/>
                  </a:schemeClr>
                </a:solidFill>
              </a:rPr>
              <a:t>-</a:t>
            </a:r>
            <a:r>
              <a:rPr lang="zh-CN" altLang="en-US" dirty="0">
                <a:solidFill>
                  <a:schemeClr val="bg2">
                    <a:lumMod val="50000"/>
                  </a:schemeClr>
                </a:solidFill>
              </a:rPr>
              <a:t>行</a:t>
            </a:r>
            <a:r>
              <a:rPr lang="en-US" altLang="zh-CN" dirty="0">
                <a:solidFill>
                  <a:schemeClr val="bg2">
                    <a:lumMod val="50000"/>
                  </a:schemeClr>
                </a:solidFill>
              </a:rPr>
              <a:t>/</a:t>
            </a:r>
            <a:r>
              <a:rPr lang="zh-CN" altLang="en-US" dirty="0">
                <a:solidFill>
                  <a:schemeClr val="bg2">
                    <a:lumMod val="50000"/>
                  </a:schemeClr>
                </a:solidFill>
              </a:rPr>
              <a:t>养</a:t>
            </a:r>
          </a:p>
        </p:txBody>
      </p:sp>
      <p:sp>
        <p:nvSpPr>
          <p:cNvPr id="5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02</a:t>
            </a:r>
            <a:endParaRPr lang="zh-CN" altLang="en-US" dirty="0"/>
          </a:p>
        </p:txBody>
      </p:sp>
      <p:pic>
        <p:nvPicPr>
          <p:cNvPr id="5" name="图片 4">
            <a:extLst>
              <a:ext uri="{FF2B5EF4-FFF2-40B4-BE49-F238E27FC236}">
                <a16:creationId xmlns:a16="http://schemas.microsoft.com/office/drawing/2014/main" id="{B1E7C181-B995-4F0B-AB15-D2559396D57D}"/>
              </a:ext>
            </a:extLst>
          </p:cNvPr>
          <p:cNvPicPr>
            <a:picLocks noChangeAspect="1"/>
          </p:cNvPicPr>
          <p:nvPr/>
        </p:nvPicPr>
        <p:blipFill>
          <a:blip r:embed="rId3"/>
          <a:stretch>
            <a:fillRect/>
          </a:stretch>
        </p:blipFill>
        <p:spPr>
          <a:xfrm>
            <a:off x="6096001" y="0"/>
            <a:ext cx="6096000" cy="6533560"/>
          </a:xfrm>
          <a:prstGeom prst="rect">
            <a:avLst/>
          </a:prstGeom>
        </p:spPr>
      </p:pic>
      <p:grpSp>
        <p:nvGrpSpPr>
          <p:cNvPr id="6" name="组合 5">
            <a:extLst>
              <a:ext uri="{FF2B5EF4-FFF2-40B4-BE49-F238E27FC236}">
                <a16:creationId xmlns:a16="http://schemas.microsoft.com/office/drawing/2014/main" id="{CB787892-4E6E-42A2-BA8F-488348722452}"/>
              </a:ext>
            </a:extLst>
          </p:cNvPr>
          <p:cNvGrpSpPr/>
          <p:nvPr/>
        </p:nvGrpSpPr>
        <p:grpSpPr>
          <a:xfrm>
            <a:off x="1" y="3134858"/>
            <a:ext cx="6096000" cy="3398702"/>
            <a:chOff x="1" y="2719934"/>
            <a:chExt cx="6096000" cy="3398702"/>
          </a:xfrm>
        </p:grpSpPr>
        <p:pic>
          <p:nvPicPr>
            <p:cNvPr id="3" name="图片 2">
              <a:extLst>
                <a:ext uri="{FF2B5EF4-FFF2-40B4-BE49-F238E27FC236}">
                  <a16:creationId xmlns:a16="http://schemas.microsoft.com/office/drawing/2014/main" id="{E960E4E4-9EDB-4DEA-BA19-905455D326AA}"/>
                </a:ext>
              </a:extLst>
            </p:cNvPr>
            <p:cNvPicPr>
              <a:picLocks noChangeAspect="1"/>
            </p:cNvPicPr>
            <p:nvPr/>
          </p:nvPicPr>
          <p:blipFill>
            <a:blip r:embed="rId4"/>
            <a:stretch>
              <a:fillRect/>
            </a:stretch>
          </p:blipFill>
          <p:spPr>
            <a:xfrm>
              <a:off x="1" y="2719934"/>
              <a:ext cx="6096000" cy="1418132"/>
            </a:xfrm>
            <a:prstGeom prst="rect">
              <a:avLst/>
            </a:prstGeom>
          </p:spPr>
        </p:pic>
        <p:pic>
          <p:nvPicPr>
            <p:cNvPr id="4" name="图片 3">
              <a:extLst>
                <a:ext uri="{FF2B5EF4-FFF2-40B4-BE49-F238E27FC236}">
                  <a16:creationId xmlns:a16="http://schemas.microsoft.com/office/drawing/2014/main" id="{239A1B61-291B-43B9-B746-4EA8D4435431}"/>
                </a:ext>
              </a:extLst>
            </p:cNvPr>
            <p:cNvPicPr>
              <a:picLocks noChangeAspect="1"/>
            </p:cNvPicPr>
            <p:nvPr/>
          </p:nvPicPr>
          <p:blipFill>
            <a:blip r:embed="rId5"/>
            <a:stretch>
              <a:fillRect/>
            </a:stretch>
          </p:blipFill>
          <p:spPr>
            <a:xfrm>
              <a:off x="95018" y="4138066"/>
              <a:ext cx="5924781" cy="1980570"/>
            </a:xfrm>
            <a:prstGeom prst="rect">
              <a:avLst/>
            </a:prstGeom>
          </p:spPr>
        </p:pic>
      </p:grpSp>
    </p:spTree>
    <p:extLst>
      <p:ext uri="{BB962C8B-B14F-4D97-AF65-F5344CB8AC3E}">
        <p14:creationId xmlns:p14="http://schemas.microsoft.com/office/powerpoint/2010/main" val="390368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758868" y="589968"/>
            <a:ext cx="4343103" cy="584775"/>
          </a:xfrm>
        </p:spPr>
        <p:txBody>
          <a:bodyPr/>
          <a:lstStyle/>
          <a:p>
            <a:r>
              <a:rPr lang="zh-CN" altLang="en-US" sz="2000" dirty="0">
                <a:solidFill>
                  <a:schemeClr val="bg2">
                    <a:lumMod val="50000"/>
                  </a:schemeClr>
                </a:solidFill>
              </a:rPr>
              <a:t>文献综述</a:t>
            </a:r>
            <a:r>
              <a:rPr lang="en-US" altLang="zh-CN" sz="2000" dirty="0">
                <a:solidFill>
                  <a:schemeClr val="bg2">
                    <a:lumMod val="50000"/>
                  </a:schemeClr>
                </a:solidFill>
              </a:rPr>
              <a:t>-</a:t>
            </a:r>
            <a:r>
              <a:rPr lang="zh-CN" altLang="en-US" dirty="0">
                <a:solidFill>
                  <a:schemeClr val="bg2">
                    <a:lumMod val="50000"/>
                  </a:schemeClr>
                </a:solidFill>
              </a:rPr>
              <a:t>育</a:t>
            </a:r>
          </a:p>
        </p:txBody>
      </p:sp>
      <p:sp>
        <p:nvSpPr>
          <p:cNvPr id="5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02</a:t>
            </a:r>
            <a:endParaRPr lang="zh-CN" altLang="en-US" dirty="0"/>
          </a:p>
        </p:txBody>
      </p:sp>
      <p:pic>
        <p:nvPicPr>
          <p:cNvPr id="7" name="图片 6">
            <a:extLst>
              <a:ext uri="{FF2B5EF4-FFF2-40B4-BE49-F238E27FC236}">
                <a16:creationId xmlns:a16="http://schemas.microsoft.com/office/drawing/2014/main" id="{238F975E-D730-4B9E-8FF9-58D18DE1DAA3}"/>
              </a:ext>
            </a:extLst>
          </p:cNvPr>
          <p:cNvPicPr>
            <a:picLocks noChangeAspect="1"/>
          </p:cNvPicPr>
          <p:nvPr/>
        </p:nvPicPr>
        <p:blipFill>
          <a:blip r:embed="rId3"/>
          <a:stretch>
            <a:fillRect/>
          </a:stretch>
        </p:blipFill>
        <p:spPr>
          <a:xfrm>
            <a:off x="6096000" y="1619250"/>
            <a:ext cx="6115195" cy="5238750"/>
          </a:xfrm>
          <a:prstGeom prst="rect">
            <a:avLst/>
          </a:prstGeom>
        </p:spPr>
      </p:pic>
    </p:spTree>
    <p:extLst>
      <p:ext uri="{BB962C8B-B14F-4D97-AF65-F5344CB8AC3E}">
        <p14:creationId xmlns:p14="http://schemas.microsoft.com/office/powerpoint/2010/main" val="86011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758868" y="589968"/>
            <a:ext cx="4343103" cy="584775"/>
          </a:xfrm>
        </p:spPr>
        <p:txBody>
          <a:bodyPr/>
          <a:lstStyle/>
          <a:p>
            <a:r>
              <a:rPr lang="zh-CN" altLang="en-US" sz="2000" dirty="0">
                <a:solidFill>
                  <a:schemeClr val="bg2">
                    <a:lumMod val="50000"/>
                  </a:schemeClr>
                </a:solidFill>
              </a:rPr>
              <a:t>文献综述</a:t>
            </a:r>
            <a:r>
              <a:rPr lang="en-US" altLang="zh-CN" sz="2000" dirty="0">
                <a:solidFill>
                  <a:schemeClr val="bg2">
                    <a:lumMod val="50000"/>
                  </a:schemeClr>
                </a:solidFill>
              </a:rPr>
              <a:t>-</a:t>
            </a:r>
            <a:r>
              <a:rPr lang="zh-CN" altLang="en-US" dirty="0">
                <a:solidFill>
                  <a:schemeClr val="bg2">
                    <a:lumMod val="50000"/>
                  </a:schemeClr>
                </a:solidFill>
              </a:rPr>
              <a:t>集</a:t>
            </a:r>
          </a:p>
        </p:txBody>
      </p:sp>
      <p:sp>
        <p:nvSpPr>
          <p:cNvPr id="5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02</a:t>
            </a:r>
            <a:endParaRPr lang="zh-CN" altLang="en-US" dirty="0"/>
          </a:p>
        </p:txBody>
      </p:sp>
      <p:pic>
        <p:nvPicPr>
          <p:cNvPr id="3" name="图片 2">
            <a:extLst>
              <a:ext uri="{FF2B5EF4-FFF2-40B4-BE49-F238E27FC236}">
                <a16:creationId xmlns:a16="http://schemas.microsoft.com/office/drawing/2014/main" id="{08038373-EDF7-4FFC-B744-5218DAC83799}"/>
              </a:ext>
            </a:extLst>
          </p:cNvPr>
          <p:cNvPicPr>
            <a:picLocks noChangeAspect="1"/>
          </p:cNvPicPr>
          <p:nvPr/>
        </p:nvPicPr>
        <p:blipFill>
          <a:blip r:embed="rId3"/>
          <a:stretch>
            <a:fillRect/>
          </a:stretch>
        </p:blipFill>
        <p:spPr>
          <a:xfrm>
            <a:off x="758868" y="2492102"/>
            <a:ext cx="4914603" cy="1873795"/>
          </a:xfrm>
          <a:prstGeom prst="rect">
            <a:avLst/>
          </a:prstGeom>
        </p:spPr>
      </p:pic>
      <p:pic>
        <p:nvPicPr>
          <p:cNvPr id="4" name="图片 3">
            <a:extLst>
              <a:ext uri="{FF2B5EF4-FFF2-40B4-BE49-F238E27FC236}">
                <a16:creationId xmlns:a16="http://schemas.microsoft.com/office/drawing/2014/main" id="{700CD9DB-485F-48A9-BD8B-B0900725E37F}"/>
              </a:ext>
            </a:extLst>
          </p:cNvPr>
          <p:cNvPicPr>
            <a:picLocks noChangeAspect="1"/>
          </p:cNvPicPr>
          <p:nvPr/>
        </p:nvPicPr>
        <p:blipFill>
          <a:blip r:embed="rId4"/>
          <a:stretch>
            <a:fillRect/>
          </a:stretch>
        </p:blipFill>
        <p:spPr>
          <a:xfrm>
            <a:off x="6200776" y="0"/>
            <a:ext cx="5232356" cy="6870684"/>
          </a:xfrm>
          <a:prstGeom prst="rect">
            <a:avLst/>
          </a:prstGeom>
        </p:spPr>
      </p:pic>
    </p:spTree>
    <p:extLst>
      <p:ext uri="{BB962C8B-B14F-4D97-AF65-F5344CB8AC3E}">
        <p14:creationId xmlns:p14="http://schemas.microsoft.com/office/powerpoint/2010/main" val="341732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758868" y="589968"/>
            <a:ext cx="4343103" cy="584775"/>
          </a:xfrm>
        </p:spPr>
        <p:txBody>
          <a:bodyPr/>
          <a:lstStyle/>
          <a:p>
            <a:r>
              <a:rPr lang="zh-CN" altLang="en-US" sz="2000" dirty="0">
                <a:solidFill>
                  <a:schemeClr val="bg2">
                    <a:lumMod val="50000"/>
                  </a:schemeClr>
                </a:solidFill>
              </a:rPr>
              <a:t>文献综述</a:t>
            </a:r>
            <a:r>
              <a:rPr lang="en-US" altLang="zh-CN" sz="2000" dirty="0">
                <a:solidFill>
                  <a:schemeClr val="bg2">
                    <a:lumMod val="50000"/>
                  </a:schemeClr>
                </a:solidFill>
              </a:rPr>
              <a:t>-</a:t>
            </a:r>
            <a:r>
              <a:rPr lang="zh-CN" altLang="en-US" dirty="0">
                <a:solidFill>
                  <a:schemeClr val="bg2">
                    <a:lumMod val="50000"/>
                  </a:schemeClr>
                </a:solidFill>
              </a:rPr>
              <a:t>劳</a:t>
            </a:r>
          </a:p>
        </p:txBody>
      </p:sp>
      <p:sp>
        <p:nvSpPr>
          <p:cNvPr id="5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02</a:t>
            </a:r>
            <a:endParaRPr lang="zh-CN" altLang="en-US" dirty="0"/>
          </a:p>
        </p:txBody>
      </p:sp>
      <p:pic>
        <p:nvPicPr>
          <p:cNvPr id="5" name="图片 4">
            <a:extLst>
              <a:ext uri="{FF2B5EF4-FFF2-40B4-BE49-F238E27FC236}">
                <a16:creationId xmlns:a16="http://schemas.microsoft.com/office/drawing/2014/main" id="{F1E21C42-5FB3-4EC1-BDD4-3FF66008549D}"/>
              </a:ext>
            </a:extLst>
          </p:cNvPr>
          <p:cNvPicPr>
            <a:picLocks noChangeAspect="1"/>
          </p:cNvPicPr>
          <p:nvPr/>
        </p:nvPicPr>
        <p:blipFill>
          <a:blip r:embed="rId3"/>
          <a:stretch>
            <a:fillRect/>
          </a:stretch>
        </p:blipFill>
        <p:spPr>
          <a:xfrm>
            <a:off x="6096001" y="790023"/>
            <a:ext cx="5892364" cy="5872853"/>
          </a:xfrm>
          <a:prstGeom prst="rect">
            <a:avLst/>
          </a:prstGeom>
        </p:spPr>
      </p:pic>
    </p:spTree>
    <p:extLst>
      <p:ext uri="{BB962C8B-B14F-4D97-AF65-F5344CB8AC3E}">
        <p14:creationId xmlns:p14="http://schemas.microsoft.com/office/powerpoint/2010/main" val="323480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758868" y="589968"/>
            <a:ext cx="4343103" cy="584775"/>
          </a:xfrm>
        </p:spPr>
        <p:txBody>
          <a:bodyPr/>
          <a:lstStyle/>
          <a:p>
            <a:r>
              <a:rPr lang="zh-CN" altLang="en-US" sz="2000" dirty="0">
                <a:solidFill>
                  <a:schemeClr val="bg2">
                    <a:lumMod val="50000"/>
                  </a:schemeClr>
                </a:solidFill>
              </a:rPr>
              <a:t>文献综述</a:t>
            </a:r>
            <a:r>
              <a:rPr lang="en-US" altLang="zh-CN" sz="2000" dirty="0">
                <a:solidFill>
                  <a:schemeClr val="bg2">
                    <a:lumMod val="50000"/>
                  </a:schemeClr>
                </a:solidFill>
              </a:rPr>
              <a:t>-</a:t>
            </a:r>
            <a:r>
              <a:rPr lang="zh-CN" altLang="en-US" dirty="0">
                <a:solidFill>
                  <a:schemeClr val="bg2">
                    <a:lumMod val="50000"/>
                  </a:schemeClr>
                </a:solidFill>
              </a:rPr>
              <a:t>境</a:t>
            </a:r>
          </a:p>
        </p:txBody>
      </p:sp>
      <p:sp>
        <p:nvSpPr>
          <p:cNvPr id="5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02</a:t>
            </a:r>
            <a:endParaRPr lang="zh-CN" altLang="en-US" dirty="0"/>
          </a:p>
        </p:txBody>
      </p:sp>
      <p:pic>
        <p:nvPicPr>
          <p:cNvPr id="5" name="图片 4">
            <a:extLst>
              <a:ext uri="{FF2B5EF4-FFF2-40B4-BE49-F238E27FC236}">
                <a16:creationId xmlns:a16="http://schemas.microsoft.com/office/drawing/2014/main" id="{16797E1D-5CB5-4BEB-9598-2FD03FF6E4E3}"/>
              </a:ext>
            </a:extLst>
          </p:cNvPr>
          <p:cNvPicPr>
            <a:picLocks noChangeAspect="1"/>
          </p:cNvPicPr>
          <p:nvPr/>
        </p:nvPicPr>
        <p:blipFill>
          <a:blip r:embed="rId3"/>
          <a:stretch>
            <a:fillRect/>
          </a:stretch>
        </p:blipFill>
        <p:spPr>
          <a:xfrm>
            <a:off x="0" y="1660990"/>
            <a:ext cx="5579616" cy="4748216"/>
          </a:xfrm>
          <a:prstGeom prst="rect">
            <a:avLst/>
          </a:prstGeom>
        </p:spPr>
      </p:pic>
      <p:pic>
        <p:nvPicPr>
          <p:cNvPr id="6" name="图片 5">
            <a:extLst>
              <a:ext uri="{FF2B5EF4-FFF2-40B4-BE49-F238E27FC236}">
                <a16:creationId xmlns:a16="http://schemas.microsoft.com/office/drawing/2014/main" id="{3E63CF57-8F85-4DE7-8666-008C1A205D79}"/>
              </a:ext>
            </a:extLst>
          </p:cNvPr>
          <p:cNvPicPr>
            <a:picLocks noChangeAspect="1"/>
          </p:cNvPicPr>
          <p:nvPr/>
        </p:nvPicPr>
        <p:blipFill>
          <a:blip r:embed="rId4"/>
          <a:stretch>
            <a:fillRect/>
          </a:stretch>
        </p:blipFill>
        <p:spPr>
          <a:xfrm>
            <a:off x="6095999" y="1927800"/>
            <a:ext cx="5625805" cy="3796725"/>
          </a:xfrm>
          <a:prstGeom prst="rect">
            <a:avLst/>
          </a:prstGeom>
        </p:spPr>
      </p:pic>
    </p:spTree>
    <p:extLst>
      <p:ext uri="{BB962C8B-B14F-4D97-AF65-F5344CB8AC3E}">
        <p14:creationId xmlns:p14="http://schemas.microsoft.com/office/powerpoint/2010/main" val="43342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758868" y="589968"/>
            <a:ext cx="4343103" cy="400110"/>
          </a:xfrm>
        </p:spPr>
        <p:txBody>
          <a:bodyPr/>
          <a:lstStyle/>
          <a:p>
            <a:r>
              <a:rPr lang="zh-CN" altLang="en-US" sz="2000" dirty="0">
                <a:solidFill>
                  <a:schemeClr val="bg2">
                    <a:lumMod val="50000"/>
                  </a:schemeClr>
                </a:solidFill>
              </a:rPr>
              <a:t>文献综述</a:t>
            </a:r>
            <a:endParaRPr lang="zh-CN" altLang="en-US" dirty="0">
              <a:solidFill>
                <a:schemeClr val="bg2">
                  <a:lumMod val="50000"/>
                </a:schemeClr>
              </a:solidFill>
            </a:endParaRPr>
          </a:p>
        </p:txBody>
      </p:sp>
      <p:sp>
        <p:nvSpPr>
          <p:cNvPr id="5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02</a:t>
            </a:r>
            <a:endParaRPr lang="zh-CN" altLang="en-US" dirty="0"/>
          </a:p>
        </p:txBody>
      </p:sp>
      <p:sp>
        <p:nvSpPr>
          <p:cNvPr id="12" name="矩形 11">
            <a:extLst>
              <a:ext uri="{FF2B5EF4-FFF2-40B4-BE49-F238E27FC236}">
                <a16:creationId xmlns:a16="http://schemas.microsoft.com/office/drawing/2014/main" id="{4488E927-4445-4CDE-882B-D588F0A27293}"/>
              </a:ext>
            </a:extLst>
          </p:cNvPr>
          <p:cNvSpPr/>
          <p:nvPr/>
        </p:nvSpPr>
        <p:spPr>
          <a:xfrm>
            <a:off x="4233024" y="1455384"/>
            <a:ext cx="6948312" cy="2008240"/>
          </a:xfrm>
          <a:prstGeom prst="rect">
            <a:avLst/>
          </a:prstGeom>
        </p:spPr>
        <p:txBody>
          <a:bodyPr wrap="square" lIns="68570" tIns="34289" rIns="68570" bIns="34289">
            <a:spAutoFit/>
          </a:bodyPr>
          <a:lstStyle/>
          <a:p>
            <a:pPr algn="just"/>
            <a:r>
              <a:rPr lang="zh-CN" altLang="zh-CN" b="1" dirty="0"/>
              <a:t>总结</a:t>
            </a:r>
            <a:endParaRPr lang="zh-CN" altLang="zh-CN" dirty="0"/>
          </a:p>
          <a:p>
            <a:r>
              <a:rPr lang="zh-CN" altLang="zh-CN" dirty="0"/>
              <a:t>本课题是在对现有乡村建设项目的研究成果的总结和提炼基础上，加入具有分析依据的价值判断，并通过</a:t>
            </a:r>
            <a:r>
              <a:rPr lang="en-US" altLang="zh-CN" dirty="0"/>
              <a:t>“</a:t>
            </a:r>
            <a:r>
              <a:rPr lang="zh-CN" altLang="zh-CN" dirty="0"/>
              <a:t>主张</a:t>
            </a:r>
            <a:r>
              <a:rPr lang="en-US" altLang="zh-CN" dirty="0"/>
              <a:t>”</a:t>
            </a:r>
            <a:r>
              <a:rPr lang="zh-CN" altLang="zh-CN" dirty="0"/>
              <a:t>和</a:t>
            </a:r>
            <a:r>
              <a:rPr lang="en-US" altLang="zh-CN" dirty="0"/>
              <a:t>“</a:t>
            </a:r>
            <a:r>
              <a:rPr lang="zh-CN" altLang="zh-CN" dirty="0"/>
              <a:t>指标</a:t>
            </a:r>
            <a:r>
              <a:rPr lang="en-US" altLang="zh-CN" dirty="0"/>
              <a:t>”</a:t>
            </a:r>
            <a:r>
              <a:rPr lang="zh-CN" altLang="zh-CN" dirty="0"/>
              <a:t>的量化评判，形成最终的研究成果。文献搜集的已有成果为此次研究奠定了理论和资料内容的参考基础，而尚存的研究方向则是进一步更深化、更具体的乡村建设操作指南，以及符合乡村建设发展规律的前瞻性理论预测。</a:t>
            </a:r>
          </a:p>
        </p:txBody>
      </p:sp>
    </p:spTree>
    <p:extLst>
      <p:ext uri="{BB962C8B-B14F-4D97-AF65-F5344CB8AC3E}">
        <p14:creationId xmlns:p14="http://schemas.microsoft.com/office/powerpoint/2010/main" val="297156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20969"/>
          <a:stretch/>
        </p:blipFill>
        <p:spPr>
          <a:xfrm>
            <a:off x="0" y="-3289"/>
            <a:ext cx="11583325" cy="6861289"/>
          </a:xfrm>
          <a:prstGeom prst="rect">
            <a:avLst/>
          </a:prstGeom>
        </p:spPr>
      </p:pic>
      <p:sp>
        <p:nvSpPr>
          <p:cNvPr id="14" name="文本占位符 3"/>
          <p:cNvSpPr txBox="1">
            <a:spLocks/>
          </p:cNvSpPr>
          <p:nvPr/>
        </p:nvSpPr>
        <p:spPr>
          <a:xfrm>
            <a:off x="6785770" y="-522490"/>
            <a:ext cx="5238131" cy="51706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33000" b="1" dirty="0">
                <a:solidFill>
                  <a:schemeClr val="bg1"/>
                </a:solidFill>
              </a:rPr>
              <a:t>03</a:t>
            </a:r>
          </a:p>
        </p:txBody>
      </p:sp>
      <p:sp>
        <p:nvSpPr>
          <p:cNvPr id="15" name="文本占位符 4"/>
          <p:cNvSpPr txBox="1">
            <a:spLocks/>
          </p:cNvSpPr>
          <p:nvPr/>
        </p:nvSpPr>
        <p:spPr>
          <a:xfrm>
            <a:off x="9048309" y="3846943"/>
            <a:ext cx="5238131" cy="646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600" b="1" dirty="0">
                <a:solidFill>
                  <a:schemeClr val="bg1"/>
                </a:solidFill>
              </a:rPr>
              <a:t>后期计划</a:t>
            </a:r>
          </a:p>
        </p:txBody>
      </p:sp>
      <p:sp>
        <p:nvSpPr>
          <p:cNvPr id="6" name="矩形 5"/>
          <p:cNvSpPr/>
          <p:nvPr/>
        </p:nvSpPr>
        <p:spPr>
          <a:xfrm>
            <a:off x="11583325" y="0"/>
            <a:ext cx="608675" cy="6861289"/>
          </a:xfrm>
          <a:prstGeom prst="rect">
            <a:avLst/>
          </a:prstGeom>
          <a:solidFill>
            <a:srgbClr val="0E9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9620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直接箭头连接符 45">
            <a:extLst>
              <a:ext uri="{FF2B5EF4-FFF2-40B4-BE49-F238E27FC236}">
                <a16:creationId xmlns:a16="http://schemas.microsoft.com/office/drawing/2014/main" id="{571395EB-10EE-46C3-A797-4D265EC95A0B}"/>
              </a:ext>
            </a:extLst>
          </p:cNvPr>
          <p:cNvCxnSpPr/>
          <p:nvPr/>
        </p:nvCxnSpPr>
        <p:spPr>
          <a:xfrm>
            <a:off x="5641903" y="-653"/>
            <a:ext cx="0" cy="6858000"/>
          </a:xfrm>
          <a:prstGeom prst="straightConnector1">
            <a:avLst/>
          </a:prstGeom>
          <a:ln w="19050">
            <a:solidFill>
              <a:srgbClr val="F23C00">
                <a:alpha val="70980"/>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空心弧 6"/>
          <p:cNvSpPr/>
          <p:nvPr/>
        </p:nvSpPr>
        <p:spPr>
          <a:xfrm>
            <a:off x="3142035" y="2273084"/>
            <a:ext cx="1998743" cy="2063219"/>
          </a:xfrm>
          <a:prstGeom prst="blockArc">
            <a:avLst>
              <a:gd name="adj1" fmla="val 10800000"/>
              <a:gd name="adj2" fmla="val 21443872"/>
              <a:gd name="adj3" fmla="val 144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 name="空心弧 8"/>
          <p:cNvSpPr/>
          <p:nvPr/>
        </p:nvSpPr>
        <p:spPr>
          <a:xfrm flipV="1">
            <a:off x="1177522" y="2193485"/>
            <a:ext cx="1998743" cy="2063219"/>
          </a:xfrm>
          <a:prstGeom prst="blockArc">
            <a:avLst>
              <a:gd name="adj1" fmla="val 10800000"/>
              <a:gd name="adj2" fmla="val 21443872"/>
              <a:gd name="adj3" fmla="val 144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4" name="空心弧 13"/>
          <p:cNvSpPr/>
          <p:nvPr/>
        </p:nvSpPr>
        <p:spPr>
          <a:xfrm>
            <a:off x="1177522" y="2301659"/>
            <a:ext cx="1998743" cy="2063219"/>
          </a:xfrm>
          <a:prstGeom prst="blockArc">
            <a:avLst>
              <a:gd name="adj1" fmla="val 10800000"/>
              <a:gd name="adj2" fmla="val 21443872"/>
              <a:gd name="adj3" fmla="val 1448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18" name="空心弧 17"/>
          <p:cNvSpPr/>
          <p:nvPr/>
        </p:nvSpPr>
        <p:spPr>
          <a:xfrm flipV="1">
            <a:off x="3130753" y="2239354"/>
            <a:ext cx="1998743" cy="2063219"/>
          </a:xfrm>
          <a:prstGeom prst="blockArc">
            <a:avLst>
              <a:gd name="adj1" fmla="val 10800000"/>
              <a:gd name="adj2" fmla="val 21443872"/>
              <a:gd name="adj3" fmla="val 1448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29" name="文本框 28"/>
          <p:cNvSpPr txBox="1"/>
          <p:nvPr/>
        </p:nvSpPr>
        <p:spPr>
          <a:xfrm>
            <a:off x="-206554" y="2866924"/>
            <a:ext cx="1580663" cy="869469"/>
          </a:xfrm>
          <a:prstGeom prst="rect">
            <a:avLst/>
          </a:prstGeom>
          <a:noFill/>
        </p:spPr>
        <p:txBody>
          <a:bodyPr wrap="square" lIns="68580" tIns="34290" rIns="68580" bIns="34290"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2000" kern="0" dirty="0">
                <a:solidFill>
                  <a:prstClr val="black">
                    <a:lumMod val="50000"/>
                    <a:lumOff val="50000"/>
                  </a:prstClr>
                </a:solidFill>
                <a:cs typeface="+mn-ea"/>
                <a:sym typeface="+mn-lt"/>
              </a:rPr>
              <a:t>2019</a:t>
            </a:r>
            <a:r>
              <a:rPr lang="zh-CN" altLang="en-US" sz="2000" kern="0" dirty="0">
                <a:solidFill>
                  <a:prstClr val="black">
                    <a:lumMod val="50000"/>
                    <a:lumOff val="50000"/>
                  </a:prstClr>
                </a:solidFill>
                <a:cs typeface="+mn-ea"/>
                <a:sym typeface="+mn-lt"/>
              </a:rPr>
              <a:t>：</a:t>
            </a:r>
            <a:endParaRPr lang="en-US" altLang="zh-CN" sz="2000" kern="0" dirty="0">
              <a:solidFill>
                <a:prstClr val="black">
                  <a:lumMod val="50000"/>
                  <a:lumOff val="50000"/>
                </a:prstClr>
              </a:solidFill>
              <a:cs typeface="+mn-ea"/>
              <a:sym typeface="+mn-lt"/>
            </a:endParaRPr>
          </a:p>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2000" kern="0" dirty="0">
                <a:solidFill>
                  <a:prstClr val="black">
                    <a:lumMod val="50000"/>
                    <a:lumOff val="50000"/>
                  </a:prstClr>
                </a:solidFill>
                <a:cs typeface="+mn-ea"/>
                <a:sym typeface="+mn-lt"/>
              </a:rPr>
              <a:t>11.1-12.29</a:t>
            </a:r>
            <a:endParaRPr kumimoji="0" lang="zh-CN" altLang="en-US" sz="2000"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34" name="矩形 33"/>
          <p:cNvSpPr/>
          <p:nvPr/>
        </p:nvSpPr>
        <p:spPr>
          <a:xfrm>
            <a:off x="-61415" y="4492879"/>
            <a:ext cx="1339232" cy="1473865"/>
          </a:xfrm>
          <a:prstGeom prst="rect">
            <a:avLst/>
          </a:prstGeom>
          <a:noFill/>
        </p:spPr>
        <p:txBody>
          <a:bodyPr wrap="square" lIns="68580" tIns="34290" rIns="68580" bIns="34290">
            <a:spAutoFit/>
          </a:bodyPr>
          <a:lstStyle/>
          <a:p>
            <a:pPr marL="0" marR="0" lvl="0" indent="0" algn="r" defTabSz="914400" eaLnBrk="1" fontAlgn="auto" latinLnBrk="0" hangingPunct="1">
              <a:lnSpc>
                <a:spcPct val="130000"/>
              </a:lnSpc>
              <a:spcBef>
                <a:spcPts val="0"/>
              </a:spcBef>
              <a:spcAft>
                <a:spcPts val="0"/>
              </a:spcAft>
              <a:buClrTx/>
              <a:buSzTx/>
              <a:buFontTx/>
              <a:buNone/>
              <a:tabLst/>
              <a:defRPr/>
            </a:pPr>
            <a:r>
              <a:rPr kumimoji="0" lang="zh-CN" altLang="en-US" b="0" i="0" u="none" strike="noStrike" kern="0" cap="none" spc="0" normalizeH="0" baseline="0" noProof="0" dirty="0">
                <a:ln>
                  <a:noFill/>
                </a:ln>
                <a:solidFill>
                  <a:schemeClr val="tx1">
                    <a:lumMod val="85000"/>
                    <a:lumOff val="15000"/>
                  </a:schemeClr>
                </a:solidFill>
                <a:effectLst/>
                <a:uLnTx/>
                <a:uFillTx/>
                <a:cs typeface="+mn-ea"/>
                <a:sym typeface="+mn-lt"/>
              </a:rPr>
              <a:t>国内外乡村振兴信息案例检索梳理</a:t>
            </a:r>
            <a:r>
              <a:rPr kumimoji="0" lang="en-US" altLang="zh-CN" b="0" i="0" u="none" strike="noStrike" kern="0" cap="none" spc="0" normalizeH="0" baseline="0" noProof="0" dirty="0">
                <a:ln>
                  <a:noFill/>
                </a:ln>
                <a:solidFill>
                  <a:schemeClr val="tx1">
                    <a:lumMod val="85000"/>
                    <a:lumOff val="15000"/>
                  </a:schemeClr>
                </a:solidFill>
                <a:effectLst/>
                <a:uLnTx/>
                <a:uFillTx/>
                <a:cs typeface="+mn-ea"/>
                <a:sym typeface="+mn-lt"/>
              </a:rPr>
              <a:t>-&gt;</a:t>
            </a:r>
            <a:r>
              <a:rPr kumimoji="0" lang="zh-CN" altLang="en-US" b="0" i="0" u="none" strike="noStrike" kern="0" cap="none" spc="0" normalizeH="0" baseline="0" noProof="0" dirty="0">
                <a:ln>
                  <a:noFill/>
                </a:ln>
                <a:solidFill>
                  <a:schemeClr val="tx1">
                    <a:lumMod val="85000"/>
                    <a:lumOff val="15000"/>
                  </a:schemeClr>
                </a:solidFill>
                <a:effectLst/>
                <a:uLnTx/>
                <a:uFillTx/>
                <a:cs typeface="+mn-ea"/>
                <a:sym typeface="+mn-lt"/>
              </a:rPr>
              <a:t>案例库</a:t>
            </a:r>
            <a:endParaRPr kumimoji="0" lang="en-US" altLang="zh-CN" b="0" i="0" u="none" strike="noStrike" kern="0" cap="none" spc="0" normalizeH="0" baseline="0" noProof="0" dirty="0">
              <a:ln>
                <a:noFill/>
              </a:ln>
              <a:solidFill>
                <a:schemeClr val="tx1">
                  <a:lumMod val="85000"/>
                  <a:lumOff val="15000"/>
                </a:schemeClr>
              </a:solidFill>
              <a:effectLst/>
              <a:uLnTx/>
              <a:uFillTx/>
              <a:cs typeface="+mn-ea"/>
              <a:sym typeface="+mn-lt"/>
            </a:endParaRPr>
          </a:p>
        </p:txBody>
      </p:sp>
      <p:sp>
        <p:nvSpPr>
          <p:cNvPr id="35" name="文本框 34"/>
          <p:cNvSpPr txBox="1"/>
          <p:nvPr/>
        </p:nvSpPr>
        <p:spPr>
          <a:xfrm>
            <a:off x="1594711" y="4513628"/>
            <a:ext cx="1670650" cy="776751"/>
          </a:xfrm>
          <a:prstGeom prst="rect">
            <a:avLst/>
          </a:prstGeom>
          <a:noFill/>
        </p:spPr>
        <p:txBody>
          <a:bodyPr wrap="none" rtlCol="0">
            <a:spAutoFit/>
          </a:bodyPr>
          <a:lstStyle/>
          <a:p>
            <a:pPr algn="r" defTabSz="914400">
              <a:lnSpc>
                <a:spcPct val="130000"/>
              </a:lnSpc>
              <a:defRPr/>
            </a:pPr>
            <a:r>
              <a:rPr lang="zh-CN" altLang="en-US" kern="0" dirty="0">
                <a:solidFill>
                  <a:schemeClr val="tx1">
                    <a:lumMod val="85000"/>
                    <a:lumOff val="15000"/>
                  </a:schemeClr>
                </a:solidFill>
                <a:cs typeface="+mn-ea"/>
                <a:sym typeface="+mn-lt"/>
              </a:rPr>
              <a:t>案例库优化</a:t>
            </a:r>
            <a:endParaRPr lang="en-US" altLang="zh-CN" kern="0" dirty="0">
              <a:solidFill>
                <a:schemeClr val="tx1">
                  <a:lumMod val="85000"/>
                  <a:lumOff val="15000"/>
                </a:schemeClr>
              </a:solidFill>
              <a:cs typeface="+mn-ea"/>
              <a:sym typeface="+mn-lt"/>
            </a:endParaRPr>
          </a:p>
          <a:p>
            <a:pPr defTabSz="914400">
              <a:lnSpc>
                <a:spcPct val="130000"/>
              </a:lnSpc>
              <a:defRPr/>
            </a:pPr>
            <a:r>
              <a:rPr lang="zh-CN" altLang="en-US" kern="0" dirty="0">
                <a:solidFill>
                  <a:schemeClr val="tx1">
                    <a:lumMod val="85000"/>
                    <a:lumOff val="15000"/>
                  </a:schemeClr>
                </a:solidFill>
                <a:cs typeface="+mn-ea"/>
                <a:sym typeface="+mn-lt"/>
              </a:rPr>
              <a:t>指标</a:t>
            </a:r>
            <a:r>
              <a:rPr lang="en-US" altLang="zh-CN" kern="0" dirty="0">
                <a:solidFill>
                  <a:schemeClr val="tx1">
                    <a:lumMod val="85000"/>
                    <a:lumOff val="15000"/>
                  </a:schemeClr>
                </a:solidFill>
                <a:cs typeface="+mn-ea"/>
                <a:sym typeface="+mn-lt"/>
              </a:rPr>
              <a:t>/</a:t>
            </a:r>
            <a:r>
              <a:rPr lang="zh-CN" altLang="en-US" kern="0" dirty="0">
                <a:solidFill>
                  <a:schemeClr val="tx1">
                    <a:lumMod val="85000"/>
                    <a:lumOff val="15000"/>
                  </a:schemeClr>
                </a:solidFill>
                <a:cs typeface="+mn-ea"/>
                <a:sym typeface="+mn-lt"/>
              </a:rPr>
              <a:t>主张体系</a:t>
            </a:r>
            <a:endParaRPr lang="en-US" altLang="zh-CN" kern="0" dirty="0">
              <a:solidFill>
                <a:schemeClr val="tx1">
                  <a:lumMod val="85000"/>
                  <a:lumOff val="15000"/>
                </a:schemeClr>
              </a:solidFill>
              <a:cs typeface="+mn-ea"/>
              <a:sym typeface="+mn-lt"/>
            </a:endParaRPr>
          </a:p>
        </p:txBody>
      </p:sp>
      <p:sp>
        <p:nvSpPr>
          <p:cNvPr id="2" name="文本占位符 1"/>
          <p:cNvSpPr>
            <a:spLocks noGrp="1"/>
          </p:cNvSpPr>
          <p:nvPr>
            <p:ph type="body" sz="quarter" idx="20"/>
          </p:nvPr>
        </p:nvSpPr>
        <p:spPr>
          <a:xfrm>
            <a:off x="758868" y="589968"/>
            <a:ext cx="4343103" cy="584775"/>
          </a:xfrm>
        </p:spPr>
        <p:txBody>
          <a:bodyPr/>
          <a:lstStyle/>
          <a:p>
            <a:r>
              <a:rPr lang="zh-CN" altLang="en-US" dirty="0"/>
              <a:t>后期计划</a:t>
            </a:r>
          </a:p>
        </p:txBody>
      </p:sp>
      <p:sp>
        <p:nvSpPr>
          <p:cNvPr id="23" name="文本框 22"/>
          <p:cNvSpPr txBox="1"/>
          <p:nvPr/>
        </p:nvSpPr>
        <p:spPr>
          <a:xfrm>
            <a:off x="3394953" y="3072516"/>
            <a:ext cx="1580663" cy="426207"/>
          </a:xfrm>
          <a:prstGeom prst="rect">
            <a:avLst/>
          </a:prstGeom>
          <a:noFill/>
        </p:spPr>
        <p:txBody>
          <a:bodyPr wrap="square" lIns="68580" tIns="34290" rIns="68580" bIns="34290" rtlCol="0">
            <a:spAutoFit/>
          </a:bodyPr>
          <a:lstStyle/>
          <a:p>
            <a:pPr algn="ctr" defTabSz="914400">
              <a:lnSpc>
                <a:spcPct val="130000"/>
              </a:lnSpc>
              <a:defRPr/>
            </a:pPr>
            <a:r>
              <a:rPr lang="en-US" altLang="zh-CN" sz="2000" kern="0" dirty="0">
                <a:solidFill>
                  <a:prstClr val="black">
                    <a:lumMod val="50000"/>
                    <a:lumOff val="50000"/>
                  </a:prstClr>
                </a:solidFill>
                <a:cs typeface="+mn-ea"/>
                <a:sym typeface="+mn-lt"/>
              </a:rPr>
              <a:t>3.1-.4.30</a:t>
            </a:r>
            <a:endParaRPr lang="zh-CN" altLang="en-US" sz="2000" kern="0" dirty="0">
              <a:solidFill>
                <a:prstClr val="black">
                  <a:lumMod val="50000"/>
                  <a:lumOff val="50000"/>
                </a:prstClr>
              </a:solidFill>
              <a:cs typeface="+mn-ea"/>
              <a:sym typeface="+mn-lt"/>
            </a:endParaRPr>
          </a:p>
        </p:txBody>
      </p:sp>
      <p:sp>
        <p:nvSpPr>
          <p:cNvPr id="37" name="矩形 36"/>
          <p:cNvSpPr/>
          <p:nvPr/>
        </p:nvSpPr>
        <p:spPr>
          <a:xfrm>
            <a:off x="3458846" y="4514882"/>
            <a:ext cx="1670650" cy="393569"/>
          </a:xfrm>
          <a:prstGeom prst="rect">
            <a:avLst/>
          </a:prstGeom>
          <a:noFill/>
        </p:spPr>
        <p:txBody>
          <a:bodyPr wrap="square" lIns="68580" tIns="34290" rIns="68580" bIns="34290">
            <a:spAutoFit/>
          </a:bodyPr>
          <a:lstStyle/>
          <a:p>
            <a:pPr marL="0" marR="0" lvl="0" indent="0" algn="r" defTabSz="914400" eaLnBrk="1" fontAlgn="auto" latinLnBrk="0" hangingPunct="1">
              <a:lnSpc>
                <a:spcPct val="130000"/>
              </a:lnSpc>
              <a:spcBef>
                <a:spcPts val="0"/>
              </a:spcBef>
              <a:spcAft>
                <a:spcPts val="0"/>
              </a:spcAft>
              <a:buClrTx/>
              <a:buSzTx/>
              <a:buFontTx/>
              <a:buNone/>
              <a:tabLst/>
              <a:defRPr/>
            </a:pPr>
            <a:r>
              <a:rPr kumimoji="0" lang="zh-CN" altLang="en-US" b="0" i="0" u="none" strike="noStrike" kern="0" cap="none" spc="0" normalizeH="0" baseline="0" noProof="0" dirty="0">
                <a:ln>
                  <a:noFill/>
                </a:ln>
                <a:solidFill>
                  <a:schemeClr val="tx1">
                    <a:lumMod val="85000"/>
                    <a:lumOff val="15000"/>
                  </a:schemeClr>
                </a:solidFill>
                <a:effectLst/>
                <a:uLnTx/>
                <a:uFillTx/>
                <a:cs typeface="+mn-ea"/>
                <a:sym typeface="+mn-lt"/>
              </a:rPr>
              <a:t>实践指南排版</a:t>
            </a:r>
            <a:endParaRPr kumimoji="0" lang="en-US" altLang="zh-CN" b="0" i="0" u="none" strike="noStrike" kern="0" cap="none" spc="0" normalizeH="0" baseline="0" noProof="0" dirty="0">
              <a:ln>
                <a:noFill/>
              </a:ln>
              <a:solidFill>
                <a:schemeClr val="tx1">
                  <a:lumMod val="85000"/>
                  <a:lumOff val="15000"/>
                </a:schemeClr>
              </a:solidFill>
              <a:effectLst/>
              <a:uLnTx/>
              <a:uFillTx/>
              <a:cs typeface="+mn-ea"/>
              <a:sym typeface="+mn-lt"/>
            </a:endParaRPr>
          </a:p>
        </p:txBody>
      </p:sp>
      <p:cxnSp>
        <p:nvCxnSpPr>
          <p:cNvPr id="4" name="直接箭头连接符 3"/>
          <p:cNvCxnSpPr>
            <a:cxnSpLocks/>
          </p:cNvCxnSpPr>
          <p:nvPr/>
        </p:nvCxnSpPr>
        <p:spPr>
          <a:xfrm flipV="1">
            <a:off x="0" y="3270963"/>
            <a:ext cx="12192000" cy="30696"/>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345285" y="2851418"/>
            <a:ext cx="1580663" cy="869469"/>
          </a:xfrm>
          <a:prstGeom prst="rect">
            <a:avLst/>
          </a:prstGeom>
          <a:noFill/>
        </p:spPr>
        <p:txBody>
          <a:bodyPr wrap="square" lIns="68580" tIns="34290" rIns="68580" bIns="34290"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2000" kern="0" dirty="0">
                <a:solidFill>
                  <a:prstClr val="black">
                    <a:lumMod val="50000"/>
                    <a:lumOff val="50000"/>
                  </a:prstClr>
                </a:solidFill>
                <a:cs typeface="+mn-ea"/>
                <a:sym typeface="+mn-lt"/>
              </a:rPr>
              <a:t>2020</a:t>
            </a:r>
            <a:r>
              <a:rPr lang="zh-CN" altLang="en-US" sz="2000" kern="0" dirty="0">
                <a:solidFill>
                  <a:prstClr val="black">
                    <a:lumMod val="50000"/>
                    <a:lumOff val="50000"/>
                  </a:prstClr>
                </a:solidFill>
                <a:cs typeface="+mn-ea"/>
                <a:sym typeface="+mn-lt"/>
              </a:rPr>
              <a:t>：</a:t>
            </a:r>
            <a:endParaRPr lang="en-US" altLang="zh-CN" sz="2000" kern="0" dirty="0">
              <a:solidFill>
                <a:prstClr val="black">
                  <a:lumMod val="50000"/>
                  <a:lumOff val="50000"/>
                </a:prstClr>
              </a:solidFill>
              <a:cs typeface="+mn-ea"/>
              <a:sym typeface="+mn-lt"/>
            </a:endParaRPr>
          </a:p>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2000" kern="0" dirty="0">
                <a:solidFill>
                  <a:prstClr val="black">
                    <a:lumMod val="50000"/>
                    <a:lumOff val="50000"/>
                  </a:prstClr>
                </a:solidFill>
                <a:cs typeface="+mn-ea"/>
                <a:sym typeface="+mn-lt"/>
              </a:rPr>
              <a:t>1.1-2.29</a:t>
            </a:r>
            <a:endParaRPr kumimoji="0" lang="zh-CN" altLang="en-US" sz="2000" b="0" i="0" u="none" strike="noStrike" kern="0" cap="none" spc="0" normalizeH="0" baseline="0" noProof="0" dirty="0">
              <a:ln>
                <a:noFill/>
              </a:ln>
              <a:solidFill>
                <a:prstClr val="black">
                  <a:lumMod val="75000"/>
                  <a:lumOff val="25000"/>
                </a:prstClr>
              </a:solidFill>
              <a:effectLst/>
              <a:uLnTx/>
              <a:uFillTx/>
              <a:cs typeface="+mn-ea"/>
              <a:sym typeface="+mn-lt"/>
            </a:endParaRPr>
          </a:p>
        </p:txBody>
      </p:sp>
      <p:grpSp>
        <p:nvGrpSpPr>
          <p:cNvPr id="26" name="组合 25">
            <a:extLst>
              <a:ext uri="{FF2B5EF4-FFF2-40B4-BE49-F238E27FC236}">
                <a16:creationId xmlns:a16="http://schemas.microsoft.com/office/drawing/2014/main" id="{CCDA3F28-6A81-4CE4-BDAD-6E8CB012F0AD}"/>
              </a:ext>
            </a:extLst>
          </p:cNvPr>
          <p:cNvGrpSpPr/>
          <p:nvPr/>
        </p:nvGrpSpPr>
        <p:grpSpPr>
          <a:xfrm>
            <a:off x="8974833" y="2190030"/>
            <a:ext cx="2039409" cy="3095255"/>
            <a:chOff x="8974833" y="2190030"/>
            <a:chExt cx="2039409" cy="3095255"/>
          </a:xfrm>
        </p:grpSpPr>
        <p:sp>
          <p:nvSpPr>
            <p:cNvPr id="11" name="空心弧 10"/>
            <p:cNvSpPr/>
            <p:nvPr/>
          </p:nvSpPr>
          <p:spPr>
            <a:xfrm flipV="1">
              <a:off x="8979226" y="2190030"/>
              <a:ext cx="1998743" cy="2063219"/>
            </a:xfrm>
            <a:prstGeom prst="blockArc">
              <a:avLst>
                <a:gd name="adj1" fmla="val 10800000"/>
                <a:gd name="adj2" fmla="val 21443872"/>
                <a:gd name="adj3" fmla="val 144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19" name="组合 18">
              <a:extLst>
                <a:ext uri="{FF2B5EF4-FFF2-40B4-BE49-F238E27FC236}">
                  <a16:creationId xmlns:a16="http://schemas.microsoft.com/office/drawing/2014/main" id="{BF40EA58-4FD4-4640-97A5-51CDBB5838EB}"/>
                </a:ext>
              </a:extLst>
            </p:cNvPr>
            <p:cNvGrpSpPr/>
            <p:nvPr/>
          </p:nvGrpSpPr>
          <p:grpSpPr>
            <a:xfrm>
              <a:off x="8974833" y="2303358"/>
              <a:ext cx="2039409" cy="2981927"/>
              <a:chOff x="8974833" y="2303358"/>
              <a:chExt cx="2039409" cy="2981927"/>
            </a:xfrm>
          </p:grpSpPr>
          <p:sp>
            <p:nvSpPr>
              <p:cNvPr id="16" name="空心弧 15"/>
              <p:cNvSpPr/>
              <p:nvPr/>
            </p:nvSpPr>
            <p:spPr>
              <a:xfrm>
                <a:off x="8980983" y="2303358"/>
                <a:ext cx="1998743" cy="2063219"/>
              </a:xfrm>
              <a:prstGeom prst="blockArc">
                <a:avLst>
                  <a:gd name="adj1" fmla="val 10800000"/>
                  <a:gd name="adj2" fmla="val 21443872"/>
                  <a:gd name="adj3" fmla="val 1448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8" name="矩形 37"/>
              <p:cNvSpPr/>
              <p:nvPr/>
            </p:nvSpPr>
            <p:spPr>
              <a:xfrm>
                <a:off x="8974833" y="4531617"/>
                <a:ext cx="2039409" cy="753668"/>
              </a:xfrm>
              <a:prstGeom prst="rect">
                <a:avLst/>
              </a:prstGeom>
              <a:noFill/>
            </p:spPr>
            <p:txBody>
              <a:bodyPr wrap="square" lIns="68580" tIns="34290" rIns="68580" bIns="34290">
                <a:spAutoFit/>
              </a:bodyPr>
              <a:lstStyle/>
              <a:p>
                <a:pPr marL="0" marR="0" lvl="0" indent="0" algn="r" defTabSz="914400" eaLnBrk="1" fontAlgn="auto" latinLnBrk="0" hangingPunct="1">
                  <a:lnSpc>
                    <a:spcPct val="13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white">
                        <a:lumMod val="50000"/>
                      </a:prstClr>
                    </a:solidFill>
                    <a:effectLst/>
                    <a:uLnTx/>
                    <a:uFillTx/>
                    <a:cs typeface="+mn-ea"/>
                    <a:sym typeface="+mn-lt"/>
                  </a:rPr>
                  <a:t>专家研讨会</a:t>
                </a:r>
                <a:endParaRPr kumimoji="0" lang="en-US" altLang="zh-CN" b="0" i="0" u="none" strike="noStrike" kern="0" cap="none" spc="0" normalizeH="0" baseline="0" noProof="0" dirty="0">
                  <a:ln>
                    <a:noFill/>
                  </a:ln>
                  <a:solidFill>
                    <a:prstClr val="white">
                      <a:lumMod val="50000"/>
                    </a:prstClr>
                  </a:solidFill>
                  <a:effectLst/>
                  <a:uLnTx/>
                  <a:uFillTx/>
                  <a:cs typeface="+mn-ea"/>
                  <a:sym typeface="+mn-lt"/>
                </a:endParaRPr>
              </a:p>
              <a:p>
                <a:pPr marL="0" marR="0" lvl="0" indent="0" algn="r" defTabSz="914400" eaLnBrk="1" fontAlgn="auto" latinLnBrk="0" hangingPunct="1">
                  <a:lnSpc>
                    <a:spcPct val="13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white">
                        <a:lumMod val="50000"/>
                      </a:prstClr>
                    </a:solidFill>
                    <a:effectLst/>
                    <a:uLnTx/>
                    <a:uFillTx/>
                    <a:cs typeface="+mn-ea"/>
                    <a:sym typeface="+mn-lt"/>
                  </a:rPr>
                  <a:t>深化研究报告</a:t>
                </a:r>
                <a:endParaRPr kumimoji="0" lang="en-US" altLang="zh-CN" b="0" i="0" u="none" strike="noStrike" kern="0" cap="none" spc="0" normalizeH="0" baseline="0" noProof="0" dirty="0">
                  <a:ln>
                    <a:noFill/>
                  </a:ln>
                  <a:solidFill>
                    <a:prstClr val="white">
                      <a:lumMod val="50000"/>
                    </a:prstClr>
                  </a:solidFill>
                  <a:effectLst/>
                  <a:uLnTx/>
                  <a:uFillTx/>
                  <a:cs typeface="+mn-ea"/>
                  <a:sym typeface="+mn-lt"/>
                </a:endParaRPr>
              </a:p>
            </p:txBody>
          </p:sp>
          <p:sp>
            <p:nvSpPr>
              <p:cNvPr id="44" name="文本框 43"/>
              <p:cNvSpPr txBox="1"/>
              <p:nvPr/>
            </p:nvSpPr>
            <p:spPr>
              <a:xfrm>
                <a:off x="9239251" y="3042388"/>
                <a:ext cx="1580663" cy="426207"/>
              </a:xfrm>
              <a:prstGeom prst="rect">
                <a:avLst/>
              </a:prstGeom>
              <a:noFill/>
            </p:spPr>
            <p:txBody>
              <a:bodyPr wrap="square" lIns="68580" tIns="34290" rIns="68580" bIns="34290" rtlCol="0">
                <a:spAutoFit/>
              </a:bodyPr>
              <a:lstStyle/>
              <a:p>
                <a:pPr algn="ctr" defTabSz="914400">
                  <a:lnSpc>
                    <a:spcPct val="130000"/>
                  </a:lnSpc>
                  <a:defRPr/>
                </a:pPr>
                <a:r>
                  <a:rPr lang="en-US" altLang="zh-CN" sz="2000" kern="0" dirty="0">
                    <a:solidFill>
                      <a:prstClr val="black">
                        <a:lumMod val="50000"/>
                        <a:lumOff val="50000"/>
                      </a:prstClr>
                    </a:solidFill>
                    <a:cs typeface="+mn-ea"/>
                    <a:sym typeface="+mn-lt"/>
                  </a:rPr>
                  <a:t>9.1-10.31</a:t>
                </a:r>
                <a:endParaRPr lang="zh-CN" altLang="en-US" sz="2000" kern="0" dirty="0">
                  <a:solidFill>
                    <a:prstClr val="black">
                      <a:lumMod val="50000"/>
                      <a:lumOff val="50000"/>
                    </a:prstClr>
                  </a:solidFill>
                  <a:cs typeface="+mn-ea"/>
                  <a:sym typeface="+mn-lt"/>
                </a:endParaRPr>
              </a:p>
            </p:txBody>
          </p:sp>
        </p:grpSp>
      </p:grpSp>
      <p:sp>
        <p:nvSpPr>
          <p:cNvPr id="45"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03</a:t>
            </a:r>
            <a:endParaRPr lang="zh-CN" altLang="en-US" dirty="0"/>
          </a:p>
        </p:txBody>
      </p:sp>
      <p:grpSp>
        <p:nvGrpSpPr>
          <p:cNvPr id="21" name="组合 20">
            <a:extLst>
              <a:ext uri="{FF2B5EF4-FFF2-40B4-BE49-F238E27FC236}">
                <a16:creationId xmlns:a16="http://schemas.microsoft.com/office/drawing/2014/main" id="{9EF350ED-AAB8-4B7C-8A54-D51B1F9510E8}"/>
              </a:ext>
            </a:extLst>
          </p:cNvPr>
          <p:cNvGrpSpPr/>
          <p:nvPr/>
        </p:nvGrpSpPr>
        <p:grpSpPr>
          <a:xfrm>
            <a:off x="5079252" y="2199555"/>
            <a:ext cx="2132375" cy="3072871"/>
            <a:chOff x="5079252" y="2199555"/>
            <a:chExt cx="2132375" cy="3072871"/>
          </a:xfrm>
        </p:grpSpPr>
        <p:sp>
          <p:nvSpPr>
            <p:cNvPr id="10" name="空心弧 9"/>
            <p:cNvSpPr/>
            <p:nvPr/>
          </p:nvSpPr>
          <p:spPr>
            <a:xfrm flipV="1">
              <a:off x="5079252" y="2199555"/>
              <a:ext cx="1998743" cy="2063219"/>
            </a:xfrm>
            <a:prstGeom prst="blockArc">
              <a:avLst>
                <a:gd name="adj1" fmla="val 10800000"/>
                <a:gd name="adj2" fmla="val 21443872"/>
                <a:gd name="adj3" fmla="val 144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12" name="组合 11">
              <a:extLst>
                <a:ext uri="{FF2B5EF4-FFF2-40B4-BE49-F238E27FC236}">
                  <a16:creationId xmlns:a16="http://schemas.microsoft.com/office/drawing/2014/main" id="{212291C3-52E9-4775-BB2C-079D3BBDB179}"/>
                </a:ext>
              </a:extLst>
            </p:cNvPr>
            <p:cNvGrpSpPr/>
            <p:nvPr/>
          </p:nvGrpSpPr>
          <p:grpSpPr>
            <a:xfrm>
              <a:off x="5079252" y="2292134"/>
              <a:ext cx="2132375" cy="2980292"/>
              <a:chOff x="5079252" y="2292134"/>
              <a:chExt cx="2132375" cy="2980292"/>
            </a:xfrm>
          </p:grpSpPr>
          <p:sp>
            <p:nvSpPr>
              <p:cNvPr id="15" name="空心弧 14"/>
              <p:cNvSpPr/>
              <p:nvPr/>
            </p:nvSpPr>
            <p:spPr>
              <a:xfrm>
                <a:off x="5079252" y="2292134"/>
                <a:ext cx="1998743" cy="2063219"/>
              </a:xfrm>
              <a:prstGeom prst="blockArc">
                <a:avLst>
                  <a:gd name="adj1" fmla="val 10800000"/>
                  <a:gd name="adj2" fmla="val 21443872"/>
                  <a:gd name="adj3" fmla="val 1448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3" name="文本框 42"/>
              <p:cNvSpPr txBox="1"/>
              <p:nvPr/>
            </p:nvSpPr>
            <p:spPr>
              <a:xfrm>
                <a:off x="5276778" y="3029691"/>
                <a:ext cx="1580663" cy="426207"/>
              </a:xfrm>
              <a:prstGeom prst="rect">
                <a:avLst/>
              </a:prstGeom>
              <a:noFill/>
            </p:spPr>
            <p:txBody>
              <a:bodyPr wrap="square" lIns="68580" tIns="34290" rIns="68580" bIns="34290" rtlCol="0">
                <a:spAutoFit/>
              </a:bodyPr>
              <a:lstStyle/>
              <a:p>
                <a:pPr algn="ctr" defTabSz="914400">
                  <a:lnSpc>
                    <a:spcPct val="130000"/>
                  </a:lnSpc>
                  <a:defRPr/>
                </a:pPr>
                <a:r>
                  <a:rPr lang="en-US" altLang="zh-CN" sz="2000" kern="0" dirty="0">
                    <a:solidFill>
                      <a:prstClr val="black">
                        <a:lumMod val="50000"/>
                        <a:lumOff val="50000"/>
                      </a:prstClr>
                    </a:solidFill>
                    <a:cs typeface="+mn-ea"/>
                    <a:sym typeface="+mn-lt"/>
                  </a:rPr>
                  <a:t>5.1-6.30</a:t>
                </a:r>
                <a:endParaRPr lang="zh-CN" altLang="en-US" sz="2000" kern="0" dirty="0">
                  <a:solidFill>
                    <a:prstClr val="black">
                      <a:lumMod val="50000"/>
                      <a:lumOff val="50000"/>
                    </a:prstClr>
                  </a:solidFill>
                  <a:cs typeface="+mn-ea"/>
                  <a:sym typeface="+mn-lt"/>
                </a:endParaRPr>
              </a:p>
            </p:txBody>
          </p:sp>
          <p:sp>
            <p:nvSpPr>
              <p:cNvPr id="47" name="文本框 46">
                <a:extLst>
                  <a:ext uri="{FF2B5EF4-FFF2-40B4-BE49-F238E27FC236}">
                    <a16:creationId xmlns:a16="http://schemas.microsoft.com/office/drawing/2014/main" id="{ADFF2B9D-456F-4FA0-8A14-FED34A8F3C90}"/>
                  </a:ext>
                </a:extLst>
              </p:cNvPr>
              <p:cNvSpPr txBox="1"/>
              <p:nvPr/>
            </p:nvSpPr>
            <p:spPr>
              <a:xfrm>
                <a:off x="5641903" y="4498688"/>
                <a:ext cx="1569724" cy="773738"/>
              </a:xfrm>
              <a:prstGeom prst="rect">
                <a:avLst/>
              </a:prstGeom>
              <a:noFill/>
            </p:spPr>
            <p:txBody>
              <a:bodyPr wrap="none" rtlCol="0">
                <a:spAutoFit/>
              </a:bodyPr>
              <a:lstStyle/>
              <a:p>
                <a:pPr algn="r" defTabSz="914400">
                  <a:lnSpc>
                    <a:spcPct val="130000"/>
                  </a:lnSpc>
                  <a:defRPr/>
                </a:pPr>
                <a:r>
                  <a:rPr lang="zh-CN" altLang="en-US" kern="0" dirty="0">
                    <a:solidFill>
                      <a:prstClr val="white">
                        <a:lumMod val="50000"/>
                      </a:prstClr>
                    </a:solidFill>
                    <a:cs typeface="+mn-ea"/>
                    <a:sym typeface="+mn-lt"/>
                  </a:rPr>
                  <a:t>补充实地调研</a:t>
                </a:r>
                <a:endParaRPr lang="en-US" altLang="zh-CN" kern="0" dirty="0">
                  <a:solidFill>
                    <a:prstClr val="white">
                      <a:lumMod val="50000"/>
                    </a:prstClr>
                  </a:solidFill>
                  <a:cs typeface="+mn-ea"/>
                  <a:sym typeface="+mn-lt"/>
                </a:endParaRPr>
              </a:p>
              <a:p>
                <a:pPr algn="r" defTabSz="914400">
                  <a:lnSpc>
                    <a:spcPct val="130000"/>
                  </a:lnSpc>
                  <a:defRPr/>
                </a:pPr>
                <a:r>
                  <a:rPr lang="zh-CN" altLang="en-US" kern="0" dirty="0">
                    <a:solidFill>
                      <a:prstClr val="white">
                        <a:lumMod val="50000"/>
                      </a:prstClr>
                    </a:solidFill>
                    <a:cs typeface="+mn-ea"/>
                    <a:sym typeface="+mn-lt"/>
                  </a:rPr>
                  <a:t>完善指南</a:t>
                </a:r>
              </a:p>
            </p:txBody>
          </p:sp>
        </p:grpSp>
      </p:grpSp>
      <p:grpSp>
        <p:nvGrpSpPr>
          <p:cNvPr id="20" name="组合 19">
            <a:extLst>
              <a:ext uri="{FF2B5EF4-FFF2-40B4-BE49-F238E27FC236}">
                <a16:creationId xmlns:a16="http://schemas.microsoft.com/office/drawing/2014/main" id="{3B1CFF55-0348-42C0-A36D-D15E7573B045}"/>
              </a:ext>
            </a:extLst>
          </p:cNvPr>
          <p:cNvGrpSpPr/>
          <p:nvPr/>
        </p:nvGrpSpPr>
        <p:grpSpPr>
          <a:xfrm>
            <a:off x="10739731" y="3040873"/>
            <a:ext cx="1580663" cy="1889408"/>
            <a:chOff x="10739731" y="3040873"/>
            <a:chExt cx="1580663" cy="1889408"/>
          </a:xfrm>
        </p:grpSpPr>
        <p:sp>
          <p:nvSpPr>
            <p:cNvPr id="25" name="文本框 24"/>
            <p:cNvSpPr txBox="1"/>
            <p:nvPr/>
          </p:nvSpPr>
          <p:spPr>
            <a:xfrm>
              <a:off x="11114215" y="4513628"/>
              <a:ext cx="1107996" cy="416653"/>
            </a:xfrm>
            <a:prstGeom prst="rect">
              <a:avLst/>
            </a:prstGeom>
            <a:noFill/>
          </p:spPr>
          <p:txBody>
            <a:bodyPr wrap="none" rtlCol="0">
              <a:spAutoFit/>
            </a:bodyPr>
            <a:lstStyle/>
            <a:p>
              <a:pPr algn="r" defTabSz="914400">
                <a:lnSpc>
                  <a:spcPct val="130000"/>
                </a:lnSpc>
                <a:defRPr/>
              </a:pPr>
              <a:r>
                <a:rPr lang="zh-CN" altLang="en-US" kern="0" dirty="0">
                  <a:solidFill>
                    <a:prstClr val="white">
                      <a:lumMod val="50000"/>
                    </a:prstClr>
                  </a:solidFill>
                  <a:cs typeface="+mn-ea"/>
                  <a:sym typeface="+mn-lt"/>
                </a:rPr>
                <a:t>最终成果</a:t>
              </a:r>
            </a:p>
          </p:txBody>
        </p:sp>
        <p:sp>
          <p:nvSpPr>
            <p:cNvPr id="48" name="文本框 47">
              <a:extLst>
                <a:ext uri="{FF2B5EF4-FFF2-40B4-BE49-F238E27FC236}">
                  <a16:creationId xmlns:a16="http://schemas.microsoft.com/office/drawing/2014/main" id="{54BFFD8C-6B60-4F46-B1A8-08EE9C019F1A}"/>
                </a:ext>
              </a:extLst>
            </p:cNvPr>
            <p:cNvSpPr txBox="1"/>
            <p:nvPr/>
          </p:nvSpPr>
          <p:spPr>
            <a:xfrm>
              <a:off x="10739731" y="3040873"/>
              <a:ext cx="1580663" cy="426207"/>
            </a:xfrm>
            <a:prstGeom prst="rect">
              <a:avLst/>
            </a:prstGeom>
            <a:noFill/>
          </p:spPr>
          <p:txBody>
            <a:bodyPr wrap="square" lIns="68580" tIns="34290" rIns="68580" bIns="34290" rtlCol="0">
              <a:spAutoFit/>
            </a:bodyPr>
            <a:lstStyle/>
            <a:p>
              <a:pPr algn="ctr" defTabSz="914400">
                <a:lnSpc>
                  <a:spcPct val="130000"/>
                </a:lnSpc>
                <a:defRPr/>
              </a:pPr>
              <a:r>
                <a:rPr lang="en-US" altLang="zh-CN" sz="2000" kern="0" dirty="0">
                  <a:solidFill>
                    <a:prstClr val="black">
                      <a:lumMod val="50000"/>
                      <a:lumOff val="50000"/>
                    </a:prstClr>
                  </a:solidFill>
                  <a:cs typeface="+mn-ea"/>
                  <a:sym typeface="+mn-lt"/>
                </a:rPr>
                <a:t>11.1-12.1</a:t>
              </a:r>
              <a:endParaRPr lang="zh-CN" altLang="en-US" sz="2000" kern="0" dirty="0">
                <a:solidFill>
                  <a:prstClr val="black">
                    <a:lumMod val="50000"/>
                    <a:lumOff val="50000"/>
                  </a:prstClr>
                </a:solidFill>
                <a:cs typeface="+mn-ea"/>
                <a:sym typeface="+mn-lt"/>
              </a:endParaRPr>
            </a:p>
          </p:txBody>
        </p:sp>
      </p:grpSp>
      <p:grpSp>
        <p:nvGrpSpPr>
          <p:cNvPr id="22" name="组合 21">
            <a:extLst>
              <a:ext uri="{FF2B5EF4-FFF2-40B4-BE49-F238E27FC236}">
                <a16:creationId xmlns:a16="http://schemas.microsoft.com/office/drawing/2014/main" id="{20D94050-6DA4-4F29-99D8-A92BFBD7CBE5}"/>
              </a:ext>
            </a:extLst>
          </p:cNvPr>
          <p:cNvGrpSpPr/>
          <p:nvPr/>
        </p:nvGrpSpPr>
        <p:grpSpPr>
          <a:xfrm>
            <a:off x="7027751" y="2229829"/>
            <a:ext cx="1998743" cy="3045610"/>
            <a:chOff x="7027751" y="2229829"/>
            <a:chExt cx="1998743" cy="3045610"/>
          </a:xfrm>
        </p:grpSpPr>
        <p:sp>
          <p:nvSpPr>
            <p:cNvPr id="17" name="空心弧 16"/>
            <p:cNvSpPr/>
            <p:nvPr/>
          </p:nvSpPr>
          <p:spPr>
            <a:xfrm flipV="1">
              <a:off x="7027751" y="2229829"/>
              <a:ext cx="1998743" cy="2063219"/>
            </a:xfrm>
            <a:prstGeom prst="blockArc">
              <a:avLst>
                <a:gd name="adj1" fmla="val 10800000"/>
                <a:gd name="adj2" fmla="val 21443872"/>
                <a:gd name="adj3" fmla="val 1448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13" name="组合 12">
              <a:extLst>
                <a:ext uri="{FF2B5EF4-FFF2-40B4-BE49-F238E27FC236}">
                  <a16:creationId xmlns:a16="http://schemas.microsoft.com/office/drawing/2014/main" id="{63B7AA0B-B1C1-493A-8FE8-066BD7E494DF}"/>
                </a:ext>
              </a:extLst>
            </p:cNvPr>
            <p:cNvGrpSpPr/>
            <p:nvPr/>
          </p:nvGrpSpPr>
          <p:grpSpPr>
            <a:xfrm>
              <a:off x="7027751" y="2301659"/>
              <a:ext cx="1998743" cy="2973780"/>
              <a:chOff x="7027751" y="2301659"/>
              <a:chExt cx="1998743" cy="2973780"/>
            </a:xfrm>
          </p:grpSpPr>
          <p:sp>
            <p:nvSpPr>
              <p:cNvPr id="8" name="空心弧 7"/>
              <p:cNvSpPr/>
              <p:nvPr/>
            </p:nvSpPr>
            <p:spPr>
              <a:xfrm>
                <a:off x="7027751" y="2301659"/>
                <a:ext cx="1998743" cy="2063219"/>
              </a:xfrm>
              <a:prstGeom prst="blockArc">
                <a:avLst>
                  <a:gd name="adj1" fmla="val 10800000"/>
                  <a:gd name="adj2" fmla="val 21443872"/>
                  <a:gd name="adj3" fmla="val 1448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41" name="文本框 40"/>
              <p:cNvSpPr txBox="1"/>
              <p:nvPr/>
            </p:nvSpPr>
            <p:spPr>
              <a:xfrm>
                <a:off x="7250955" y="3042388"/>
                <a:ext cx="1580663" cy="426207"/>
              </a:xfrm>
              <a:prstGeom prst="rect">
                <a:avLst/>
              </a:prstGeom>
              <a:noFill/>
            </p:spPr>
            <p:txBody>
              <a:bodyPr wrap="square" lIns="68580" tIns="34290" rIns="68580" bIns="34290" rtlCol="0">
                <a:spAutoFit/>
              </a:bodyPr>
              <a:lstStyle/>
              <a:p>
                <a:pPr algn="ctr" defTabSz="914400">
                  <a:lnSpc>
                    <a:spcPct val="130000"/>
                  </a:lnSpc>
                  <a:defRPr/>
                </a:pPr>
                <a:r>
                  <a:rPr lang="en-US" altLang="zh-CN" sz="2000" kern="0" dirty="0">
                    <a:solidFill>
                      <a:prstClr val="black">
                        <a:lumMod val="50000"/>
                        <a:lumOff val="50000"/>
                      </a:prstClr>
                    </a:solidFill>
                    <a:cs typeface="+mn-ea"/>
                    <a:sym typeface="+mn-lt"/>
                  </a:rPr>
                  <a:t>7.1-8.31</a:t>
                </a:r>
                <a:endParaRPr lang="zh-CN" altLang="en-US" sz="2000" kern="0" dirty="0">
                  <a:solidFill>
                    <a:prstClr val="black">
                      <a:lumMod val="50000"/>
                      <a:lumOff val="50000"/>
                    </a:prstClr>
                  </a:solidFill>
                  <a:cs typeface="+mn-ea"/>
                  <a:sym typeface="+mn-lt"/>
                </a:endParaRPr>
              </a:p>
            </p:txBody>
          </p:sp>
          <p:sp>
            <p:nvSpPr>
              <p:cNvPr id="49" name="文本框 48">
                <a:extLst>
                  <a:ext uri="{FF2B5EF4-FFF2-40B4-BE49-F238E27FC236}">
                    <a16:creationId xmlns:a16="http://schemas.microsoft.com/office/drawing/2014/main" id="{058AD51F-3987-4D83-8C34-EDBF906C422B}"/>
                  </a:ext>
                </a:extLst>
              </p:cNvPr>
              <p:cNvSpPr txBox="1"/>
              <p:nvPr/>
            </p:nvSpPr>
            <p:spPr>
              <a:xfrm>
                <a:off x="7918498" y="4498688"/>
                <a:ext cx="1107996" cy="776751"/>
              </a:xfrm>
              <a:prstGeom prst="rect">
                <a:avLst/>
              </a:prstGeom>
              <a:noFill/>
            </p:spPr>
            <p:txBody>
              <a:bodyPr wrap="none" rtlCol="0">
                <a:spAutoFit/>
              </a:bodyPr>
              <a:lstStyle/>
              <a:p>
                <a:pPr algn="r" defTabSz="914400">
                  <a:lnSpc>
                    <a:spcPct val="130000"/>
                  </a:lnSpc>
                  <a:defRPr/>
                </a:pPr>
                <a:r>
                  <a:rPr lang="zh-CN" altLang="en-US" kern="0" dirty="0">
                    <a:solidFill>
                      <a:prstClr val="white">
                        <a:lumMod val="50000"/>
                      </a:prstClr>
                    </a:solidFill>
                    <a:cs typeface="+mn-ea"/>
                    <a:sym typeface="+mn-lt"/>
                  </a:rPr>
                  <a:t>理论提炼</a:t>
                </a:r>
                <a:endParaRPr lang="en-US" altLang="zh-CN" kern="0" dirty="0">
                  <a:solidFill>
                    <a:prstClr val="white">
                      <a:lumMod val="50000"/>
                    </a:prstClr>
                  </a:solidFill>
                  <a:cs typeface="+mn-ea"/>
                  <a:sym typeface="+mn-lt"/>
                </a:endParaRPr>
              </a:p>
              <a:p>
                <a:pPr algn="r" defTabSz="914400">
                  <a:lnSpc>
                    <a:spcPct val="130000"/>
                  </a:lnSpc>
                  <a:defRPr/>
                </a:pPr>
                <a:r>
                  <a:rPr lang="zh-CN" altLang="en-US" kern="0" dirty="0">
                    <a:solidFill>
                      <a:prstClr val="white">
                        <a:lumMod val="50000"/>
                      </a:prstClr>
                    </a:solidFill>
                    <a:cs typeface="+mn-ea"/>
                    <a:sym typeface="+mn-lt"/>
                  </a:rPr>
                  <a:t>论文完成</a:t>
                </a:r>
              </a:p>
            </p:txBody>
          </p:sp>
        </p:grpSp>
      </p:grpSp>
    </p:spTree>
    <p:extLst>
      <p:ext uri="{BB962C8B-B14F-4D97-AF65-F5344CB8AC3E}">
        <p14:creationId xmlns:p14="http://schemas.microsoft.com/office/powerpoint/2010/main" val="92432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20969"/>
          <a:stretch/>
        </p:blipFill>
        <p:spPr>
          <a:xfrm>
            <a:off x="0" y="-3289"/>
            <a:ext cx="11583325" cy="6861289"/>
          </a:xfrm>
          <a:prstGeom prst="rect">
            <a:avLst/>
          </a:prstGeom>
        </p:spPr>
      </p:pic>
      <p:sp>
        <p:nvSpPr>
          <p:cNvPr id="14" name="文本占位符 3"/>
          <p:cNvSpPr txBox="1">
            <a:spLocks/>
          </p:cNvSpPr>
          <p:nvPr/>
        </p:nvSpPr>
        <p:spPr>
          <a:xfrm>
            <a:off x="6740375" y="-522490"/>
            <a:ext cx="5238131" cy="51706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zh-CN" sz="33000" b="1" dirty="0">
                <a:solidFill>
                  <a:schemeClr val="bg1"/>
                </a:solidFill>
              </a:rPr>
              <a:t>04</a:t>
            </a:r>
          </a:p>
        </p:txBody>
      </p:sp>
      <p:sp>
        <p:nvSpPr>
          <p:cNvPr id="15" name="文本占位符 4"/>
          <p:cNvSpPr txBox="1">
            <a:spLocks/>
          </p:cNvSpPr>
          <p:nvPr/>
        </p:nvSpPr>
        <p:spPr>
          <a:xfrm>
            <a:off x="9268597" y="3846943"/>
            <a:ext cx="5238131" cy="646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600" b="1" dirty="0">
                <a:solidFill>
                  <a:schemeClr val="bg1"/>
                </a:solidFill>
              </a:rPr>
              <a:t>经费明细</a:t>
            </a:r>
          </a:p>
        </p:txBody>
      </p:sp>
      <p:sp>
        <p:nvSpPr>
          <p:cNvPr id="6" name="矩形 5"/>
          <p:cNvSpPr/>
          <p:nvPr/>
        </p:nvSpPr>
        <p:spPr>
          <a:xfrm>
            <a:off x="11583325" y="0"/>
            <a:ext cx="608675" cy="6861289"/>
          </a:xfrm>
          <a:prstGeom prst="rect">
            <a:avLst/>
          </a:prstGeom>
          <a:solidFill>
            <a:srgbClr val="0E9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079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704604"/>
            <a:ext cx="2404533"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bg1"/>
                </a:solidFill>
                <a:effectLst/>
                <a:uLnTx/>
                <a:uFillTx/>
                <a:cs typeface="+mn-ea"/>
                <a:sym typeface="+mn-lt"/>
              </a:rPr>
              <a:t>党的十九大精神</a:t>
            </a:r>
          </a:p>
        </p:txBody>
      </p:sp>
      <p:sp>
        <p:nvSpPr>
          <p:cNvPr id="7" name="矩形 6"/>
          <p:cNvSpPr/>
          <p:nvPr/>
        </p:nvSpPr>
        <p:spPr>
          <a:xfrm>
            <a:off x="600824" y="2186185"/>
            <a:ext cx="6070910" cy="429346"/>
          </a:xfrm>
          <a:prstGeom prst="rect">
            <a:avLst/>
          </a:prstGeom>
        </p:spPr>
        <p:txBody>
          <a:bodyPr wrap="square" lIns="68570" tIns="34289" rIns="68570" bIns="34289">
            <a:spAutoFit/>
          </a:bodyPr>
          <a:lstStyle/>
          <a:p>
            <a:pPr lvl="0" defTabSz="685681">
              <a:lnSpc>
                <a:spcPct val="130000"/>
              </a:lnSpc>
              <a:defRPr/>
            </a:pPr>
            <a:r>
              <a:rPr lang="zh-CN" altLang="en-US" kern="0" dirty="0">
                <a:solidFill>
                  <a:prstClr val="black">
                    <a:lumMod val="75000"/>
                    <a:lumOff val="25000"/>
                  </a:prstClr>
                </a:solidFill>
                <a:cs typeface="+mn-ea"/>
                <a:sym typeface="+mn-lt"/>
              </a:rPr>
              <a:t>不忘初心、牢记使命、 高举旗帜、团结奋进的历史性盛会</a:t>
            </a:r>
            <a:endParaRPr kumimoji="0" lang="zh-CN" altLang="en-US"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8" name="矩形 7"/>
          <p:cNvSpPr/>
          <p:nvPr/>
        </p:nvSpPr>
        <p:spPr>
          <a:xfrm>
            <a:off x="1072444" y="2952394"/>
            <a:ext cx="3431824" cy="37875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bg1"/>
                </a:solidFill>
                <a:effectLst/>
                <a:uLnTx/>
                <a:uFillTx/>
                <a:cs typeface="+mn-ea"/>
                <a:sym typeface="+mn-lt"/>
              </a:rPr>
              <a:t>国家战略</a:t>
            </a:r>
            <a:r>
              <a:rPr kumimoji="0" lang="en-US" altLang="zh-CN" sz="2400" b="1" i="0" u="none" strike="noStrike" kern="0" cap="none" spc="0" normalizeH="0" baseline="0" noProof="0" dirty="0">
                <a:ln>
                  <a:noFill/>
                </a:ln>
                <a:solidFill>
                  <a:schemeClr val="bg1"/>
                </a:solidFill>
                <a:effectLst/>
                <a:uLnTx/>
                <a:uFillTx/>
                <a:cs typeface="+mn-ea"/>
                <a:sym typeface="+mn-lt"/>
              </a:rPr>
              <a:t>-</a:t>
            </a:r>
            <a:r>
              <a:rPr kumimoji="0" lang="zh-CN" altLang="en-US" sz="2400" b="1" i="0" u="none" strike="noStrike" kern="0" cap="none" spc="0" normalizeH="0" baseline="0" noProof="0" dirty="0">
                <a:ln>
                  <a:noFill/>
                </a:ln>
                <a:solidFill>
                  <a:schemeClr val="bg1"/>
                </a:solidFill>
                <a:effectLst/>
                <a:uLnTx/>
                <a:uFillTx/>
                <a:cs typeface="+mn-ea"/>
                <a:sym typeface="+mn-lt"/>
              </a:rPr>
              <a:t>“乡村振兴“</a:t>
            </a:r>
          </a:p>
        </p:txBody>
      </p:sp>
      <p:sp>
        <p:nvSpPr>
          <p:cNvPr id="9" name="矩形 8"/>
          <p:cNvSpPr/>
          <p:nvPr/>
        </p:nvSpPr>
        <p:spPr>
          <a:xfrm>
            <a:off x="1687688" y="3412452"/>
            <a:ext cx="6948312" cy="1149543"/>
          </a:xfrm>
          <a:prstGeom prst="rect">
            <a:avLst/>
          </a:prstGeom>
        </p:spPr>
        <p:txBody>
          <a:bodyPr wrap="square" lIns="68570" tIns="34289" rIns="68570" bIns="34289">
            <a:spAutoFit/>
          </a:bodyPr>
          <a:lstStyle/>
          <a:p>
            <a:pPr lvl="0" defTabSz="685681">
              <a:lnSpc>
                <a:spcPct val="130000"/>
              </a:lnSpc>
              <a:defRPr/>
            </a:pPr>
            <a:r>
              <a:rPr lang="en-US" altLang="zh-CN" kern="0" dirty="0">
                <a:solidFill>
                  <a:prstClr val="black">
                    <a:lumMod val="75000"/>
                    <a:lumOff val="25000"/>
                  </a:prstClr>
                </a:solidFill>
                <a:cs typeface="+mn-ea"/>
                <a:sym typeface="+mn-lt"/>
              </a:rPr>
              <a:t>2018</a:t>
            </a:r>
            <a:r>
              <a:rPr lang="zh-CN" altLang="en-US" kern="0" dirty="0">
                <a:solidFill>
                  <a:prstClr val="black">
                    <a:lumMod val="75000"/>
                    <a:lumOff val="25000"/>
                  </a:prstClr>
                </a:solidFill>
                <a:cs typeface="+mn-ea"/>
                <a:sym typeface="+mn-lt"/>
              </a:rPr>
              <a:t>中央一号文件</a:t>
            </a:r>
            <a:r>
              <a:rPr lang="en-US" altLang="zh-CN" kern="0" dirty="0">
                <a:solidFill>
                  <a:prstClr val="black">
                    <a:lumMod val="75000"/>
                    <a:lumOff val="25000"/>
                  </a:prstClr>
                </a:solidFill>
                <a:cs typeface="+mn-ea"/>
                <a:sym typeface="+mn-lt"/>
              </a:rPr>
              <a:t>《</a:t>
            </a:r>
            <a:r>
              <a:rPr lang="zh-CN" altLang="en-US" kern="0" dirty="0">
                <a:solidFill>
                  <a:prstClr val="black">
                    <a:lumMod val="75000"/>
                    <a:lumOff val="25000"/>
                  </a:prstClr>
                </a:solidFill>
                <a:cs typeface="+mn-ea"/>
                <a:sym typeface="+mn-lt"/>
              </a:rPr>
              <a:t>中共中央国务院关 于实施乡村振兴战略的意见</a:t>
            </a:r>
            <a:r>
              <a:rPr lang="en-US" altLang="zh-CN" kern="0" dirty="0">
                <a:solidFill>
                  <a:prstClr val="black">
                    <a:lumMod val="75000"/>
                    <a:lumOff val="25000"/>
                  </a:prstClr>
                </a:solidFill>
                <a:cs typeface="+mn-ea"/>
                <a:sym typeface="+mn-lt"/>
              </a:rPr>
              <a:t>》/</a:t>
            </a:r>
            <a:r>
              <a:rPr lang="zh-CN" altLang="en-US" kern="0" dirty="0">
                <a:solidFill>
                  <a:prstClr val="black">
                    <a:lumMod val="75000"/>
                    <a:lumOff val="25000"/>
                  </a:prstClr>
                </a:solidFill>
                <a:cs typeface="+mn-ea"/>
                <a:sym typeface="+mn-lt"/>
              </a:rPr>
              <a:t>实施乡村振兴战略，是解决人民日益增长的美好生活需要和不平衡不充分的发展之间矛盾的必然要求</a:t>
            </a:r>
            <a:r>
              <a:rPr lang="en-US" altLang="zh-CN" kern="0" dirty="0">
                <a:solidFill>
                  <a:prstClr val="black">
                    <a:lumMod val="75000"/>
                    <a:lumOff val="25000"/>
                  </a:prstClr>
                </a:solidFill>
                <a:cs typeface="+mn-ea"/>
                <a:sym typeface="+mn-lt"/>
              </a:rPr>
              <a:t>……</a:t>
            </a:r>
            <a:endParaRPr kumimoji="0" lang="zh-CN" altLang="en-US" b="0" i="0" u="none" strike="noStrike" kern="0" cap="none" spc="0" normalizeH="0" baseline="0" noProof="0" dirty="0">
              <a:ln>
                <a:noFill/>
              </a:ln>
              <a:solidFill>
                <a:prstClr val="black">
                  <a:lumMod val="75000"/>
                  <a:lumOff val="25000"/>
                </a:prstClr>
              </a:solidFill>
              <a:effectLst/>
              <a:uLnTx/>
              <a:uFillTx/>
              <a:cs typeface="+mn-ea"/>
              <a:sym typeface="+mn-lt"/>
            </a:endParaRPr>
          </a:p>
        </p:txBody>
      </p:sp>
      <p:sp>
        <p:nvSpPr>
          <p:cNvPr id="10" name="矩形 9"/>
          <p:cNvSpPr/>
          <p:nvPr/>
        </p:nvSpPr>
        <p:spPr>
          <a:xfrm>
            <a:off x="2269066" y="5073317"/>
            <a:ext cx="7924799"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chemeClr val="bg1"/>
                </a:solidFill>
                <a:effectLst/>
                <a:uLnTx/>
                <a:uFillTx/>
                <a:cs typeface="+mn-ea"/>
                <a:sym typeface="+mn-lt"/>
              </a:rPr>
              <a:t>乡建趋势？</a:t>
            </a:r>
            <a:r>
              <a:rPr kumimoji="0" lang="en-US" altLang="zh-CN" sz="2400" b="1" i="0" u="none" strike="noStrike" kern="0" cap="none" spc="0" normalizeH="0" baseline="0" noProof="0" dirty="0">
                <a:ln>
                  <a:noFill/>
                </a:ln>
                <a:solidFill>
                  <a:schemeClr val="bg1"/>
                </a:solidFill>
                <a:effectLst/>
                <a:uLnTx/>
                <a:uFillTx/>
                <a:cs typeface="+mn-ea"/>
                <a:sym typeface="+mn-lt"/>
              </a:rPr>
              <a:t>+  </a:t>
            </a:r>
            <a:r>
              <a:rPr kumimoji="0" lang="zh-CN" altLang="en-US" sz="2400" b="1" i="0" u="none" strike="noStrike" kern="0" cap="none" spc="0" normalizeH="0" baseline="0" noProof="0" dirty="0">
                <a:ln>
                  <a:noFill/>
                </a:ln>
                <a:solidFill>
                  <a:schemeClr val="bg1"/>
                </a:solidFill>
                <a:effectLst/>
                <a:uLnTx/>
                <a:uFillTx/>
                <a:cs typeface="+mn-ea"/>
                <a:sym typeface="+mn-lt"/>
              </a:rPr>
              <a:t>价值评判？</a:t>
            </a:r>
            <a:endParaRPr kumimoji="0" lang="en-US" altLang="zh-CN" sz="2400" b="1" i="0" u="none" strike="noStrike" kern="0" cap="none" spc="0" normalizeH="0" baseline="0" noProof="0" dirty="0">
              <a:ln>
                <a:noFill/>
              </a:ln>
              <a:solidFill>
                <a:schemeClr val="bg1"/>
              </a:solidFill>
              <a:effectLst/>
              <a:uLnTx/>
              <a:uFillTx/>
              <a:cs typeface="+mn-ea"/>
              <a:sym typeface="+mn-lt"/>
            </a:endParaRPr>
          </a:p>
        </p:txBody>
      </p:sp>
      <p:sp>
        <p:nvSpPr>
          <p:cNvPr id="2" name="文本占位符 1"/>
          <p:cNvSpPr>
            <a:spLocks noGrp="1"/>
          </p:cNvSpPr>
          <p:nvPr>
            <p:ph type="body" sz="quarter" idx="20"/>
          </p:nvPr>
        </p:nvSpPr>
        <p:spPr>
          <a:xfrm>
            <a:off x="758868" y="589968"/>
            <a:ext cx="4343103" cy="584775"/>
          </a:xfrm>
        </p:spPr>
        <p:txBody>
          <a:bodyPr/>
          <a:lstStyle/>
          <a:p>
            <a:r>
              <a:rPr lang="zh-CN" altLang="en-US" sz="2000" dirty="0">
                <a:solidFill>
                  <a:schemeClr val="bg2">
                    <a:lumMod val="50000"/>
                  </a:schemeClr>
                </a:solidFill>
              </a:rPr>
              <a:t>阶段总结</a:t>
            </a:r>
            <a:r>
              <a:rPr lang="en-US" altLang="zh-CN" sz="2000" dirty="0">
                <a:solidFill>
                  <a:schemeClr val="bg2">
                    <a:lumMod val="50000"/>
                  </a:schemeClr>
                </a:solidFill>
              </a:rPr>
              <a:t>-</a:t>
            </a:r>
            <a:r>
              <a:rPr lang="zh-CN" altLang="en-US" dirty="0">
                <a:solidFill>
                  <a:schemeClr val="bg2">
                    <a:lumMod val="50000"/>
                  </a:schemeClr>
                </a:solidFill>
              </a:rPr>
              <a:t>项目背景</a:t>
            </a:r>
          </a:p>
        </p:txBody>
      </p:sp>
      <p:sp>
        <p:nvSpPr>
          <p:cNvPr id="5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sp>
        <p:nvSpPr>
          <p:cNvPr id="3" name="等腰三角形 2"/>
          <p:cNvSpPr/>
          <p:nvPr/>
        </p:nvSpPr>
        <p:spPr>
          <a:xfrm rot="5400000">
            <a:off x="10611553" y="4612479"/>
            <a:ext cx="1174045" cy="1298223"/>
          </a:xfrm>
          <a:prstGeom prst="triangle">
            <a:avLst/>
          </a:prstGeom>
          <a:solidFill>
            <a:srgbClr val="0964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9" name="矩形 18"/>
          <p:cNvSpPr/>
          <p:nvPr/>
        </p:nvSpPr>
        <p:spPr>
          <a:xfrm>
            <a:off x="2930419" y="5535618"/>
            <a:ext cx="6096000" cy="776751"/>
          </a:xfrm>
          <a:prstGeom prst="rect">
            <a:avLst/>
          </a:prstGeom>
        </p:spPr>
        <p:txBody>
          <a:bodyPr>
            <a:spAutoFit/>
          </a:bodyPr>
          <a:lstStyle/>
          <a:p>
            <a:pPr defTabSz="685681">
              <a:lnSpc>
                <a:spcPct val="130000"/>
              </a:lnSpc>
              <a:defRPr/>
            </a:pPr>
            <a:r>
              <a:rPr lang="zh-CN" altLang="en-US" kern="0" dirty="0">
                <a:solidFill>
                  <a:prstClr val="black">
                    <a:lumMod val="75000"/>
                    <a:lumOff val="25000"/>
                  </a:prstClr>
                </a:solidFill>
                <a:cs typeface="+mn-ea"/>
              </a:rPr>
              <a:t>乡村振兴开展如火如荼，国内各方实践类型和模式多样， 却缺乏对现实乡建实践趋势和价值的重新认知。</a:t>
            </a:r>
          </a:p>
        </p:txBody>
      </p:sp>
    </p:spTree>
    <p:extLst>
      <p:ext uri="{BB962C8B-B14F-4D97-AF65-F5344CB8AC3E}">
        <p14:creationId xmlns:p14="http://schemas.microsoft.com/office/powerpoint/2010/main" val="222000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758868" y="589968"/>
            <a:ext cx="4343103" cy="584775"/>
          </a:xfrm>
        </p:spPr>
        <p:txBody>
          <a:bodyPr/>
          <a:lstStyle/>
          <a:p>
            <a:r>
              <a:rPr lang="zh-CN" altLang="en-US" dirty="0"/>
              <a:t>经费明细</a:t>
            </a:r>
          </a:p>
        </p:txBody>
      </p:sp>
      <p:sp>
        <p:nvSpPr>
          <p:cNvPr id="45"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04</a:t>
            </a:r>
            <a:endParaRPr lang="zh-CN" altLang="en-US" dirty="0"/>
          </a:p>
        </p:txBody>
      </p:sp>
      <p:pic>
        <p:nvPicPr>
          <p:cNvPr id="31" name="图片 30">
            <a:extLst>
              <a:ext uri="{FF2B5EF4-FFF2-40B4-BE49-F238E27FC236}">
                <a16:creationId xmlns:a16="http://schemas.microsoft.com/office/drawing/2014/main" id="{5465483E-19FA-45D2-A1E9-621ACDC8BD9E}"/>
              </a:ext>
            </a:extLst>
          </p:cNvPr>
          <p:cNvPicPr>
            <a:picLocks noChangeAspect="1"/>
          </p:cNvPicPr>
          <p:nvPr/>
        </p:nvPicPr>
        <p:blipFill rotWithShape="1">
          <a:blip r:embed="rId3">
            <a:duotone>
              <a:schemeClr val="accent1">
                <a:shade val="45000"/>
                <a:satMod val="135000"/>
              </a:schemeClr>
              <a:prstClr val="white"/>
            </a:duotone>
          </a:blip>
          <a:srcRect t="6764"/>
          <a:stretch/>
        </p:blipFill>
        <p:spPr>
          <a:xfrm>
            <a:off x="1547510" y="1174743"/>
            <a:ext cx="10644490" cy="5683257"/>
          </a:xfrm>
          <a:prstGeom prst="rect">
            <a:avLst/>
          </a:prstGeom>
        </p:spPr>
      </p:pic>
    </p:spTree>
    <p:extLst>
      <p:ext uri="{BB962C8B-B14F-4D97-AF65-F5344CB8AC3E}">
        <p14:creationId xmlns:p14="http://schemas.microsoft.com/office/powerpoint/2010/main" val="181810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471881" y="2887762"/>
            <a:ext cx="5238131" cy="830997"/>
          </a:xfrm>
        </p:spPr>
        <p:txBody>
          <a:bodyPr/>
          <a:lstStyle/>
          <a:p>
            <a:r>
              <a:rPr lang="zh-CN" altLang="en-US" dirty="0"/>
              <a:t>   </a:t>
            </a:r>
            <a:r>
              <a:rPr lang="zh-CN" altLang="en-US" sz="4800" dirty="0"/>
              <a:t>感谢观看！</a:t>
            </a:r>
          </a:p>
        </p:txBody>
      </p:sp>
      <p:sp>
        <p:nvSpPr>
          <p:cNvPr id="6" name="文本占位符 7"/>
          <p:cNvSpPr>
            <a:spLocks noGrp="1"/>
          </p:cNvSpPr>
          <p:nvPr>
            <p:ph type="body" sz="quarter" idx="11"/>
          </p:nvPr>
        </p:nvSpPr>
        <p:spPr>
          <a:xfrm>
            <a:off x="3471881" y="4158042"/>
            <a:ext cx="5238131" cy="461665"/>
          </a:xfrm>
        </p:spPr>
        <p:txBody>
          <a:bodyPr/>
          <a:lstStyle/>
          <a:p>
            <a:r>
              <a:rPr lang="zh-CN" altLang="en-US" dirty="0"/>
              <a:t>许文锦 毛敬言 刘乐欣 孙潇 羿王力</a:t>
            </a:r>
            <a:endParaRPr lang="en-US" altLang="zh-CN" dirty="0"/>
          </a:p>
          <a:p>
            <a:r>
              <a:rPr lang="zh-CN" altLang="en-US" dirty="0"/>
              <a:t>指导老师：徐瑾</a:t>
            </a:r>
            <a:endParaRPr lang="en-US" altLang="zh-CN" dirty="0"/>
          </a:p>
        </p:txBody>
      </p:sp>
      <p:cxnSp>
        <p:nvCxnSpPr>
          <p:cNvPr id="8" name="直接连接符 7"/>
          <p:cNvCxnSpPr/>
          <p:nvPr/>
        </p:nvCxnSpPr>
        <p:spPr>
          <a:xfrm>
            <a:off x="5493220" y="4110471"/>
            <a:ext cx="1195452" cy="0"/>
          </a:xfrm>
          <a:prstGeom prst="line">
            <a:avLst/>
          </a:prstGeom>
          <a:ln w="127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518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20969"/>
          <a:stretch/>
        </p:blipFill>
        <p:spPr>
          <a:xfrm>
            <a:off x="0" y="-3289"/>
            <a:ext cx="11583325" cy="6861289"/>
          </a:xfrm>
          <a:prstGeom prst="rect">
            <a:avLst/>
          </a:prstGeom>
        </p:spPr>
      </p:pic>
      <p:sp>
        <p:nvSpPr>
          <p:cNvPr id="14" name="文本占位符 3"/>
          <p:cNvSpPr txBox="1">
            <a:spLocks/>
          </p:cNvSpPr>
          <p:nvPr/>
        </p:nvSpPr>
        <p:spPr>
          <a:xfrm>
            <a:off x="7197575" y="2198652"/>
            <a:ext cx="5238131" cy="24574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zh-CN" altLang="en-US" sz="10000" b="1" dirty="0">
                <a:solidFill>
                  <a:schemeClr val="bg1"/>
                </a:solidFill>
              </a:rPr>
              <a:t>附件</a:t>
            </a:r>
            <a:r>
              <a:rPr lang="en-US" altLang="zh-CN" sz="10000" b="1" dirty="0">
                <a:solidFill>
                  <a:schemeClr val="bg1"/>
                </a:solidFill>
              </a:rPr>
              <a:t>1</a:t>
            </a:r>
          </a:p>
        </p:txBody>
      </p:sp>
      <p:sp>
        <p:nvSpPr>
          <p:cNvPr id="15" name="文本占位符 4"/>
          <p:cNvSpPr txBox="1">
            <a:spLocks/>
          </p:cNvSpPr>
          <p:nvPr/>
        </p:nvSpPr>
        <p:spPr>
          <a:xfrm>
            <a:off x="9268597" y="3846943"/>
            <a:ext cx="5238131" cy="646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600" b="1" dirty="0">
                <a:solidFill>
                  <a:schemeClr val="bg1"/>
                </a:solidFill>
              </a:rPr>
              <a:t>指南</a:t>
            </a:r>
            <a:r>
              <a:rPr lang="en-US" altLang="zh-CN" sz="3600" b="1" dirty="0">
                <a:solidFill>
                  <a:schemeClr val="bg1"/>
                </a:solidFill>
              </a:rPr>
              <a:t>pdf</a:t>
            </a:r>
            <a:endParaRPr lang="zh-CN" altLang="en-US" sz="3600" b="1" dirty="0">
              <a:solidFill>
                <a:schemeClr val="bg1"/>
              </a:solidFill>
            </a:endParaRPr>
          </a:p>
        </p:txBody>
      </p:sp>
      <p:sp>
        <p:nvSpPr>
          <p:cNvPr id="6" name="矩形 5"/>
          <p:cNvSpPr/>
          <p:nvPr/>
        </p:nvSpPr>
        <p:spPr>
          <a:xfrm>
            <a:off x="11583325" y="0"/>
            <a:ext cx="608675" cy="6861289"/>
          </a:xfrm>
          <a:prstGeom prst="rect">
            <a:avLst/>
          </a:prstGeom>
          <a:solidFill>
            <a:srgbClr val="0E9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1787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20969"/>
          <a:stretch/>
        </p:blipFill>
        <p:spPr>
          <a:xfrm>
            <a:off x="0" y="-3289"/>
            <a:ext cx="11583325" cy="6861289"/>
          </a:xfrm>
          <a:prstGeom prst="rect">
            <a:avLst/>
          </a:prstGeom>
        </p:spPr>
      </p:pic>
      <p:sp>
        <p:nvSpPr>
          <p:cNvPr id="14" name="文本占位符 3"/>
          <p:cNvSpPr txBox="1">
            <a:spLocks/>
          </p:cNvSpPr>
          <p:nvPr/>
        </p:nvSpPr>
        <p:spPr>
          <a:xfrm>
            <a:off x="7197575" y="2198652"/>
            <a:ext cx="5238131" cy="24574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zh-CN" altLang="en-US" sz="10000" b="1" dirty="0">
                <a:solidFill>
                  <a:schemeClr val="bg1"/>
                </a:solidFill>
              </a:rPr>
              <a:t>附件</a:t>
            </a:r>
            <a:r>
              <a:rPr lang="en-US" altLang="zh-CN" sz="10000" b="1" dirty="0">
                <a:solidFill>
                  <a:schemeClr val="bg1"/>
                </a:solidFill>
              </a:rPr>
              <a:t>2</a:t>
            </a:r>
          </a:p>
        </p:txBody>
      </p:sp>
      <p:sp>
        <p:nvSpPr>
          <p:cNvPr id="15" name="文本占位符 4"/>
          <p:cNvSpPr txBox="1">
            <a:spLocks/>
          </p:cNvSpPr>
          <p:nvPr/>
        </p:nvSpPr>
        <p:spPr>
          <a:xfrm>
            <a:off x="9268597" y="3846943"/>
            <a:ext cx="5238131" cy="646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600" b="1" dirty="0">
                <a:solidFill>
                  <a:schemeClr val="bg1"/>
                </a:solidFill>
              </a:rPr>
              <a:t>文献综述</a:t>
            </a:r>
          </a:p>
        </p:txBody>
      </p:sp>
      <p:sp>
        <p:nvSpPr>
          <p:cNvPr id="6" name="矩形 5"/>
          <p:cNvSpPr/>
          <p:nvPr/>
        </p:nvSpPr>
        <p:spPr>
          <a:xfrm>
            <a:off x="11583325" y="0"/>
            <a:ext cx="608675" cy="6861289"/>
          </a:xfrm>
          <a:prstGeom prst="rect">
            <a:avLst/>
          </a:prstGeom>
          <a:solidFill>
            <a:srgbClr val="0E9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5769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t="21673" b="30549"/>
          <a:stretch/>
        </p:blipFill>
        <p:spPr>
          <a:xfrm>
            <a:off x="0" y="1486361"/>
            <a:ext cx="12192000" cy="3276602"/>
          </a:xfrm>
          <a:prstGeom prst="rect">
            <a:avLst/>
          </a:prstGeom>
        </p:spPr>
      </p:pic>
      <p:sp>
        <p:nvSpPr>
          <p:cNvPr id="8" name="矩形 7"/>
          <p:cNvSpPr/>
          <p:nvPr/>
        </p:nvSpPr>
        <p:spPr>
          <a:xfrm>
            <a:off x="6863644" y="1486361"/>
            <a:ext cx="4318705" cy="32766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9" name="矩形 8"/>
          <p:cNvSpPr/>
          <p:nvPr/>
        </p:nvSpPr>
        <p:spPr>
          <a:xfrm>
            <a:off x="7028839" y="1497966"/>
            <a:ext cx="3786185" cy="3253391"/>
          </a:xfrm>
          <a:prstGeom prst="rect">
            <a:avLst/>
          </a:prstGeom>
        </p:spPr>
        <p:txBody>
          <a:bodyPr wrap="square">
            <a:spAutoFit/>
          </a:bodyPr>
          <a:lstStyle/>
          <a:p>
            <a:pPr lvl="0" defTabSz="457200">
              <a:lnSpc>
                <a:spcPct val="130000"/>
              </a:lnSpc>
              <a:defRPr/>
            </a:pPr>
            <a:r>
              <a:rPr lang="zh-CN" altLang="en-US" sz="2000" kern="0" dirty="0">
                <a:solidFill>
                  <a:schemeClr val="bg1"/>
                </a:solidFill>
                <a:cs typeface="+mn-ea"/>
                <a:sym typeface="+mn-lt"/>
              </a:rPr>
              <a:t>本项目通过对国内外特色田园乡村建设案例的深入分析，归纳近年来乡村建设的趋势与规律，并在此基础上对不同的趋势方向做出合理的价值研判，从而形成能为特色田园乡村空间营造提出指导原则、适宜流程和具体方法的建议性成果。</a:t>
            </a:r>
            <a:endParaRPr kumimoji="0" lang="zh-CN" altLang="en-US" sz="2000" b="0" i="0" u="none" strike="noStrike" kern="0" cap="none" spc="0" normalizeH="0" baseline="0" noProof="0" dirty="0">
              <a:ln>
                <a:noFill/>
              </a:ln>
              <a:solidFill>
                <a:schemeClr val="bg1"/>
              </a:solidFill>
              <a:effectLst/>
              <a:uLnTx/>
              <a:uFillTx/>
              <a:cs typeface="+mn-ea"/>
              <a:sym typeface="+mn-lt"/>
            </a:endParaRPr>
          </a:p>
        </p:txBody>
      </p:sp>
      <p:sp>
        <p:nvSpPr>
          <p:cNvPr id="10" name="矩形 9"/>
          <p:cNvSpPr/>
          <p:nvPr/>
        </p:nvSpPr>
        <p:spPr>
          <a:xfrm>
            <a:off x="1524000" y="5044508"/>
            <a:ext cx="18669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chemeClr val="bg1"/>
                </a:solidFill>
                <a:effectLst/>
                <a:uLnTx/>
                <a:uFillTx/>
                <a:cs typeface="+mn-ea"/>
                <a:sym typeface="+mn-lt"/>
              </a:rPr>
              <a:t>GUIDANCE</a:t>
            </a:r>
            <a:endParaRPr kumimoji="0" lang="zh-CN" altLang="en-US" sz="2000" b="1" i="0" u="none" strike="noStrike" kern="0" cap="none" spc="0" normalizeH="0" baseline="0" noProof="0" dirty="0">
              <a:ln>
                <a:noFill/>
              </a:ln>
              <a:solidFill>
                <a:schemeClr val="bg1"/>
              </a:solidFill>
              <a:effectLst/>
              <a:uLnTx/>
              <a:uFillTx/>
              <a:cs typeface="+mn-ea"/>
              <a:sym typeface="+mn-lt"/>
            </a:endParaRPr>
          </a:p>
        </p:txBody>
      </p:sp>
      <p:sp>
        <p:nvSpPr>
          <p:cNvPr id="11" name="矩形 10"/>
          <p:cNvSpPr/>
          <p:nvPr/>
        </p:nvSpPr>
        <p:spPr>
          <a:xfrm>
            <a:off x="5200655" y="5044508"/>
            <a:ext cx="1866900" cy="381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chemeClr val="bg1"/>
                </a:solidFill>
                <a:effectLst/>
                <a:uLnTx/>
                <a:uFillTx/>
                <a:cs typeface="+mn-ea"/>
                <a:sym typeface="+mn-lt"/>
              </a:rPr>
              <a:t>TOOLBOX</a:t>
            </a:r>
            <a:endParaRPr kumimoji="0" lang="zh-CN" altLang="en-US" sz="2000" b="1" i="0" u="none" strike="noStrike" kern="0" cap="none" spc="0" normalizeH="0" baseline="0" noProof="0" dirty="0">
              <a:ln>
                <a:noFill/>
              </a:ln>
              <a:solidFill>
                <a:schemeClr val="bg1"/>
              </a:solidFill>
              <a:effectLst/>
              <a:uLnTx/>
              <a:uFillTx/>
              <a:cs typeface="+mn-ea"/>
              <a:sym typeface="+mn-lt"/>
            </a:endParaRPr>
          </a:p>
        </p:txBody>
      </p:sp>
      <p:sp>
        <p:nvSpPr>
          <p:cNvPr id="12" name="矩形 11"/>
          <p:cNvSpPr/>
          <p:nvPr/>
        </p:nvSpPr>
        <p:spPr>
          <a:xfrm>
            <a:off x="8929695" y="5044508"/>
            <a:ext cx="2133415"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chemeClr val="bg1"/>
                </a:solidFill>
                <a:effectLst/>
                <a:uLnTx/>
                <a:uFillTx/>
                <a:cs typeface="+mn-ea"/>
                <a:sym typeface="+mn-lt"/>
              </a:rPr>
              <a:t>CERTIFICATION</a:t>
            </a:r>
          </a:p>
        </p:txBody>
      </p:sp>
      <p:sp>
        <p:nvSpPr>
          <p:cNvPr id="2" name="文本占位符 1"/>
          <p:cNvSpPr>
            <a:spLocks noGrp="1"/>
          </p:cNvSpPr>
          <p:nvPr>
            <p:ph type="body" sz="quarter" idx="20"/>
          </p:nvPr>
        </p:nvSpPr>
        <p:spPr>
          <a:xfrm>
            <a:off x="758868" y="589968"/>
            <a:ext cx="4343103" cy="584775"/>
          </a:xfrm>
        </p:spPr>
        <p:txBody>
          <a:bodyPr/>
          <a:lstStyle/>
          <a:p>
            <a:r>
              <a:rPr lang="zh-CN" altLang="en-US" sz="2000" dirty="0">
                <a:solidFill>
                  <a:schemeClr val="bg2">
                    <a:lumMod val="50000"/>
                  </a:schemeClr>
                </a:solidFill>
              </a:rPr>
              <a:t>阶段总结</a:t>
            </a:r>
            <a:r>
              <a:rPr lang="en-US" altLang="zh-CN" sz="2000" dirty="0">
                <a:solidFill>
                  <a:schemeClr val="bg2">
                    <a:lumMod val="50000"/>
                  </a:schemeClr>
                </a:solidFill>
              </a:rPr>
              <a:t>-</a:t>
            </a:r>
            <a:r>
              <a:rPr lang="zh-CN" altLang="en-US" dirty="0">
                <a:solidFill>
                  <a:schemeClr val="bg2">
                    <a:lumMod val="50000"/>
                  </a:schemeClr>
                </a:solidFill>
              </a:rPr>
              <a:t>项目简介</a:t>
            </a:r>
          </a:p>
        </p:txBody>
      </p:sp>
      <p:sp>
        <p:nvSpPr>
          <p:cNvPr id="16" name="文本占位符 1"/>
          <p:cNvSpPr txBox="1">
            <a:spLocks/>
          </p:cNvSpPr>
          <p:nvPr/>
        </p:nvSpPr>
        <p:spPr>
          <a:xfrm>
            <a:off x="10653288" y="1369438"/>
            <a:ext cx="4343103" cy="646331"/>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a:solidFill>
                  <a:schemeClr val="bg1"/>
                </a:solidFill>
              </a:rPr>
              <a:t>目的：</a:t>
            </a:r>
          </a:p>
        </p:txBody>
      </p:sp>
      <p:sp>
        <p:nvSpPr>
          <p:cNvPr id="17" name="文本占位符 1"/>
          <p:cNvSpPr txBox="1">
            <a:spLocks/>
          </p:cNvSpPr>
          <p:nvPr/>
        </p:nvSpPr>
        <p:spPr>
          <a:xfrm>
            <a:off x="1422095" y="4247953"/>
            <a:ext cx="4343103" cy="646331"/>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600" dirty="0">
                <a:solidFill>
                  <a:schemeClr val="bg1"/>
                </a:solidFill>
              </a:rPr>
              <a:t>价值意义：</a:t>
            </a:r>
          </a:p>
        </p:txBody>
      </p:sp>
      <p:sp>
        <p:nvSpPr>
          <p:cNvPr id="19" name="矩形 18"/>
          <p:cNvSpPr/>
          <p:nvPr/>
        </p:nvSpPr>
        <p:spPr>
          <a:xfrm>
            <a:off x="1395785" y="5471955"/>
            <a:ext cx="3786185" cy="449290"/>
          </a:xfrm>
          <a:prstGeom prst="rect">
            <a:avLst/>
          </a:prstGeom>
        </p:spPr>
        <p:txBody>
          <a:bodyPr wrap="square">
            <a:spAutoFit/>
          </a:bodyPr>
          <a:lstStyle/>
          <a:p>
            <a:pPr lvl="0" defTabSz="457200">
              <a:lnSpc>
                <a:spcPct val="130000"/>
              </a:lnSpc>
              <a:defRPr/>
            </a:pPr>
            <a:r>
              <a:rPr kumimoji="0" lang="zh-CN" altLang="en-US" sz="2000" b="0" i="0" u="none" strike="noStrike" kern="0" cap="none" spc="0" normalizeH="0" baseline="0" noProof="0" dirty="0">
                <a:ln>
                  <a:noFill/>
                </a:ln>
                <a:solidFill>
                  <a:schemeClr val="accent2"/>
                </a:solidFill>
                <a:effectLst/>
                <a:uLnTx/>
                <a:uFillTx/>
                <a:cs typeface="+mn-ea"/>
                <a:sym typeface="+mn-lt"/>
              </a:rPr>
              <a:t>乡村振兴行动指南</a:t>
            </a:r>
          </a:p>
        </p:txBody>
      </p:sp>
      <p:sp>
        <p:nvSpPr>
          <p:cNvPr id="20" name="矩形 19"/>
          <p:cNvSpPr/>
          <p:nvPr/>
        </p:nvSpPr>
        <p:spPr>
          <a:xfrm>
            <a:off x="5117317" y="5482408"/>
            <a:ext cx="3786185" cy="449290"/>
          </a:xfrm>
          <a:prstGeom prst="rect">
            <a:avLst/>
          </a:prstGeom>
        </p:spPr>
        <p:txBody>
          <a:bodyPr wrap="square">
            <a:spAutoFit/>
          </a:bodyPr>
          <a:lstStyle/>
          <a:p>
            <a:pPr lvl="0" defTabSz="457200">
              <a:lnSpc>
                <a:spcPct val="130000"/>
              </a:lnSpc>
              <a:defRPr/>
            </a:pPr>
            <a:r>
              <a:rPr kumimoji="0" lang="zh-CN" altLang="en-US" sz="2000" b="0" i="0" u="none" strike="noStrike" kern="0" cap="none" spc="0" normalizeH="0" baseline="0" noProof="0" dirty="0">
                <a:ln>
                  <a:noFill/>
                </a:ln>
                <a:solidFill>
                  <a:schemeClr val="accent2"/>
                </a:solidFill>
                <a:effectLst/>
                <a:uLnTx/>
                <a:uFillTx/>
                <a:cs typeface="+mn-ea"/>
                <a:sym typeface="+mn-lt"/>
              </a:rPr>
              <a:t>工具手册</a:t>
            </a:r>
          </a:p>
        </p:txBody>
      </p:sp>
      <p:sp>
        <p:nvSpPr>
          <p:cNvPr id="21" name="矩形 20"/>
          <p:cNvSpPr/>
          <p:nvPr/>
        </p:nvSpPr>
        <p:spPr>
          <a:xfrm>
            <a:off x="8903502" y="5482408"/>
            <a:ext cx="3786185" cy="449290"/>
          </a:xfrm>
          <a:prstGeom prst="rect">
            <a:avLst/>
          </a:prstGeom>
        </p:spPr>
        <p:txBody>
          <a:bodyPr wrap="square">
            <a:spAutoFit/>
          </a:bodyPr>
          <a:lstStyle/>
          <a:p>
            <a:pPr lvl="0" defTabSz="457200">
              <a:lnSpc>
                <a:spcPct val="130000"/>
              </a:lnSpc>
              <a:defRPr/>
            </a:pPr>
            <a:r>
              <a:rPr kumimoji="0" lang="zh-CN" altLang="en-US" sz="2000" b="0" i="0" u="none" strike="noStrike" kern="0" cap="none" spc="0" normalizeH="0" baseline="0" noProof="0" dirty="0">
                <a:ln>
                  <a:noFill/>
                </a:ln>
                <a:solidFill>
                  <a:schemeClr val="accent2"/>
                </a:solidFill>
                <a:effectLst/>
                <a:uLnTx/>
                <a:uFillTx/>
                <a:cs typeface="+mn-ea"/>
                <a:sym typeface="+mn-lt"/>
              </a:rPr>
              <a:t>评价标准</a:t>
            </a:r>
          </a:p>
        </p:txBody>
      </p:sp>
      <p:sp>
        <p:nvSpPr>
          <p:cNvPr id="23"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spTree>
    <p:extLst>
      <p:ext uri="{BB962C8B-B14F-4D97-AF65-F5344CB8AC3E}">
        <p14:creationId xmlns:p14="http://schemas.microsoft.com/office/powerpoint/2010/main" val="846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203" y="2049343"/>
            <a:ext cx="11567886" cy="4586892"/>
          </a:xfrm>
          <a:prstGeom prst="rect">
            <a:avLst/>
          </a:prstGeom>
          <a:noFill/>
        </p:spPr>
      </p:pic>
      <p:sp>
        <p:nvSpPr>
          <p:cNvPr id="4" name="矩形 3"/>
          <p:cNvSpPr/>
          <p:nvPr/>
        </p:nvSpPr>
        <p:spPr>
          <a:xfrm>
            <a:off x="0" y="0"/>
            <a:ext cx="624114" cy="119017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cxnSp>
        <p:nvCxnSpPr>
          <p:cNvPr id="6" name="直接连接符 5"/>
          <p:cNvCxnSpPr/>
          <p:nvPr/>
        </p:nvCxnSpPr>
        <p:spPr>
          <a:xfrm>
            <a:off x="624114" y="543840"/>
            <a:ext cx="35814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TextBox 41"/>
          <p:cNvSpPr txBox="1"/>
          <p:nvPr/>
        </p:nvSpPr>
        <p:spPr>
          <a:xfrm>
            <a:off x="477422" y="2055525"/>
            <a:ext cx="1220603" cy="369316"/>
          </a:xfrm>
          <a:prstGeom prst="rect">
            <a:avLst/>
          </a:prstGeom>
          <a:solidFill>
            <a:schemeClr val="bg1"/>
          </a:solidFill>
          <a:effectLst/>
        </p:spPr>
        <p:txBody>
          <a:bodyPr wrap="square" lIns="91424" tIns="45712" rIns="91424" bIns="45712" rtlCol="0">
            <a:spAutoFit/>
          </a:bodyPr>
          <a:lstStyle/>
          <a:p>
            <a:pPr marL="0" marR="0" lvl="0" indent="0" defTabSz="91422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accent1"/>
                </a:solidFill>
                <a:effectLst/>
                <a:uLnTx/>
                <a:uFillTx/>
                <a:cs typeface="+mn-ea"/>
                <a:sym typeface="+mn-lt"/>
              </a:rPr>
              <a:t>研究资料</a:t>
            </a:r>
          </a:p>
        </p:txBody>
      </p:sp>
      <p:sp>
        <p:nvSpPr>
          <p:cNvPr id="21" name="TextBox 41"/>
          <p:cNvSpPr txBox="1"/>
          <p:nvPr/>
        </p:nvSpPr>
        <p:spPr>
          <a:xfrm>
            <a:off x="2479904" y="2055027"/>
            <a:ext cx="1220603" cy="369316"/>
          </a:xfrm>
          <a:prstGeom prst="rect">
            <a:avLst/>
          </a:prstGeom>
          <a:solidFill>
            <a:schemeClr val="bg1"/>
          </a:solidFill>
          <a:effectLst/>
        </p:spPr>
        <p:txBody>
          <a:bodyPr wrap="square" lIns="91424" tIns="45712" rIns="91424" bIns="45712" rtlCol="0">
            <a:spAutoFit/>
          </a:bodyPr>
          <a:lstStyle/>
          <a:p>
            <a:pPr marL="0" marR="0" lvl="0" indent="0" defTabSz="91422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accent1"/>
                </a:solidFill>
                <a:effectLst/>
                <a:uLnTx/>
                <a:uFillTx/>
                <a:cs typeface="+mn-ea"/>
                <a:sym typeface="+mn-lt"/>
              </a:rPr>
              <a:t>研究方法</a:t>
            </a:r>
          </a:p>
        </p:txBody>
      </p:sp>
      <p:sp>
        <p:nvSpPr>
          <p:cNvPr id="22" name="TextBox 41"/>
          <p:cNvSpPr txBox="1"/>
          <p:nvPr/>
        </p:nvSpPr>
        <p:spPr>
          <a:xfrm>
            <a:off x="6129197" y="2049343"/>
            <a:ext cx="1220603" cy="369316"/>
          </a:xfrm>
          <a:prstGeom prst="rect">
            <a:avLst/>
          </a:prstGeom>
          <a:solidFill>
            <a:schemeClr val="bg1"/>
          </a:solidFill>
          <a:effectLst/>
        </p:spPr>
        <p:txBody>
          <a:bodyPr wrap="square" lIns="91424" tIns="45712" rIns="91424" bIns="45712" rtlCol="0">
            <a:spAutoFit/>
          </a:bodyPr>
          <a:lstStyle/>
          <a:p>
            <a:pPr marL="0" marR="0" lvl="0" indent="0" defTabSz="91422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chemeClr val="accent1"/>
                </a:solidFill>
                <a:effectLst/>
                <a:uLnTx/>
                <a:uFillTx/>
                <a:cs typeface="+mn-ea"/>
                <a:sym typeface="+mn-lt"/>
              </a:rPr>
              <a:t>研究方法</a:t>
            </a:r>
          </a:p>
        </p:txBody>
      </p:sp>
      <p:sp>
        <p:nvSpPr>
          <p:cNvPr id="23"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cxnSp>
        <p:nvCxnSpPr>
          <p:cNvPr id="3" name="直接箭头连接符 2"/>
          <p:cNvCxnSpPr/>
          <p:nvPr/>
        </p:nvCxnSpPr>
        <p:spPr>
          <a:xfrm>
            <a:off x="7682894" y="0"/>
            <a:ext cx="0" cy="6858000"/>
          </a:xfrm>
          <a:prstGeom prst="straightConnector1">
            <a:avLst/>
          </a:prstGeom>
          <a:ln w="76200">
            <a:solidFill>
              <a:srgbClr val="12C869">
                <a:alpha val="70980"/>
              </a:srgb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文本占位符 1">
            <a:extLst>
              <a:ext uri="{FF2B5EF4-FFF2-40B4-BE49-F238E27FC236}">
                <a16:creationId xmlns:a16="http://schemas.microsoft.com/office/drawing/2014/main" id="{8B280335-9A51-40D4-ADC6-4B76E1BC52F1}"/>
              </a:ext>
            </a:extLst>
          </p:cNvPr>
          <p:cNvSpPr>
            <a:spLocks noGrp="1"/>
          </p:cNvSpPr>
          <p:nvPr>
            <p:ph type="body" sz="quarter" idx="20"/>
          </p:nvPr>
        </p:nvSpPr>
        <p:spPr>
          <a:xfrm>
            <a:off x="758868" y="589968"/>
            <a:ext cx="4343103" cy="584775"/>
          </a:xfrm>
        </p:spPr>
        <p:txBody>
          <a:bodyPr/>
          <a:lstStyle/>
          <a:p>
            <a:r>
              <a:rPr lang="zh-CN" altLang="en-US" sz="2000" dirty="0">
                <a:solidFill>
                  <a:schemeClr val="bg2">
                    <a:lumMod val="50000"/>
                  </a:schemeClr>
                </a:solidFill>
              </a:rPr>
              <a:t>阶段总结</a:t>
            </a:r>
            <a:r>
              <a:rPr lang="en-US" altLang="zh-CN" sz="2000" dirty="0">
                <a:solidFill>
                  <a:schemeClr val="bg2">
                    <a:lumMod val="50000"/>
                  </a:schemeClr>
                </a:solidFill>
              </a:rPr>
              <a:t>-</a:t>
            </a:r>
            <a:r>
              <a:rPr lang="zh-CN" altLang="en-US" dirty="0">
                <a:solidFill>
                  <a:schemeClr val="bg2">
                    <a:lumMod val="50000"/>
                  </a:schemeClr>
                </a:solidFill>
              </a:rPr>
              <a:t>项目技术路线</a:t>
            </a:r>
          </a:p>
        </p:txBody>
      </p:sp>
    </p:spTree>
    <p:extLst>
      <p:ext uri="{BB962C8B-B14F-4D97-AF65-F5344CB8AC3E}">
        <p14:creationId xmlns:p14="http://schemas.microsoft.com/office/powerpoint/2010/main" val="148639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0"/>
          </p:nvPr>
        </p:nvSpPr>
        <p:spPr>
          <a:xfrm>
            <a:off x="620889" y="589968"/>
            <a:ext cx="2842289" cy="892552"/>
          </a:xfrm>
        </p:spPr>
        <p:txBody>
          <a:bodyPr/>
          <a:lstStyle/>
          <a:p>
            <a:r>
              <a:rPr lang="zh-CN" altLang="en-US" sz="2000" dirty="0">
                <a:solidFill>
                  <a:schemeClr val="bg2">
                    <a:lumMod val="50000"/>
                  </a:schemeClr>
                </a:solidFill>
              </a:rPr>
              <a:t>阶段总结：</a:t>
            </a:r>
            <a:endParaRPr lang="en-US" altLang="zh-CN" sz="2000" dirty="0">
              <a:solidFill>
                <a:schemeClr val="bg2">
                  <a:lumMod val="50000"/>
                </a:schemeClr>
              </a:solidFill>
            </a:endParaRPr>
          </a:p>
          <a:p>
            <a:r>
              <a:rPr lang="zh-CN" altLang="en-US" dirty="0">
                <a:solidFill>
                  <a:schemeClr val="bg2">
                    <a:lumMod val="50000"/>
                  </a:schemeClr>
                </a:solidFill>
              </a:rPr>
              <a:t>导则框架</a:t>
            </a:r>
            <a:r>
              <a:rPr lang="en-US" altLang="zh-CN" dirty="0">
                <a:solidFill>
                  <a:schemeClr val="bg2">
                    <a:lumMod val="50000"/>
                  </a:schemeClr>
                </a:solidFill>
              </a:rPr>
              <a:t>1.0</a:t>
            </a:r>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222" t="6749" r="4814" b="6173"/>
          <a:stretch/>
        </p:blipFill>
        <p:spPr>
          <a:xfrm>
            <a:off x="3450686" y="589968"/>
            <a:ext cx="8651003" cy="6077532"/>
          </a:xfrm>
          <a:prstGeom prst="rect">
            <a:avLst/>
          </a:prstGeom>
        </p:spPr>
      </p:pic>
      <p:sp>
        <p:nvSpPr>
          <p:cNvPr id="5" name="矩形 4"/>
          <p:cNvSpPr/>
          <p:nvPr/>
        </p:nvSpPr>
        <p:spPr>
          <a:xfrm>
            <a:off x="1428749" y="0"/>
            <a:ext cx="2034429"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cs typeface="+mn-ea"/>
                <a:sym typeface="+mn-lt"/>
              </a:rPr>
              <a:t>双目录索引</a:t>
            </a:r>
          </a:p>
        </p:txBody>
      </p:sp>
      <p:sp>
        <p:nvSpPr>
          <p:cNvPr id="6" name="矩形 5"/>
          <p:cNvSpPr/>
          <p:nvPr/>
        </p:nvSpPr>
        <p:spPr>
          <a:xfrm>
            <a:off x="3450686" y="0"/>
            <a:ext cx="6393225" cy="381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cs typeface="+mn-ea"/>
                <a:sym typeface="+mn-lt"/>
              </a:rPr>
              <a:t>阶段逻辑</a:t>
            </a:r>
          </a:p>
        </p:txBody>
      </p:sp>
      <p:sp>
        <p:nvSpPr>
          <p:cNvPr id="7" name="矩形 6"/>
          <p:cNvSpPr/>
          <p:nvPr/>
        </p:nvSpPr>
        <p:spPr>
          <a:xfrm>
            <a:off x="9843911" y="0"/>
            <a:ext cx="2348089"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cs typeface="+mn-ea"/>
                <a:sym typeface="+mn-lt"/>
              </a:rPr>
              <a:t>生活主张</a:t>
            </a:r>
            <a:endParaRPr kumimoji="0" lang="en-US" altLang="zh-CN" sz="2000" b="1" i="0" u="none" strike="noStrike" kern="0" cap="none" spc="0" normalizeH="0" baseline="0" noProof="0" dirty="0">
              <a:ln>
                <a:noFill/>
              </a:ln>
              <a:solidFill>
                <a:schemeClr val="bg1"/>
              </a:solidFill>
              <a:effectLst/>
              <a:uLnTx/>
              <a:uFillTx/>
              <a:cs typeface="+mn-ea"/>
              <a:sym typeface="+mn-lt"/>
            </a:endParaRPr>
          </a:p>
        </p:txBody>
      </p:sp>
      <p:sp>
        <p:nvSpPr>
          <p:cNvPr id="10"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spTree>
    <p:extLst>
      <p:ext uri="{BB962C8B-B14F-4D97-AF65-F5344CB8AC3E}">
        <p14:creationId xmlns:p14="http://schemas.microsoft.com/office/powerpoint/2010/main" val="102007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占位符 27"/>
          <p:cNvSpPr>
            <a:spLocks noGrp="1"/>
          </p:cNvSpPr>
          <p:nvPr>
            <p:ph type="body" sz="quarter" idx="20"/>
          </p:nvPr>
        </p:nvSpPr>
        <p:spPr/>
        <p:txBody>
          <a:bodyPr/>
          <a:lstStyle/>
          <a:p>
            <a:r>
              <a:rPr lang="zh-CN" altLang="en-US" dirty="0"/>
              <a:t>阶段总结：推进事项</a:t>
            </a:r>
          </a:p>
        </p:txBody>
      </p:sp>
      <p:cxnSp>
        <p:nvCxnSpPr>
          <p:cNvPr id="3" name="直接连接符 2"/>
          <p:cNvCxnSpPr/>
          <p:nvPr/>
        </p:nvCxnSpPr>
        <p:spPr>
          <a:xfrm>
            <a:off x="6172000" y="3067637"/>
            <a:ext cx="0" cy="1594393"/>
          </a:xfrm>
          <a:prstGeom prst="line">
            <a:avLst/>
          </a:prstGeom>
          <a:noFill/>
          <a:ln w="254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 name="直接连接符 3"/>
          <p:cNvCxnSpPr/>
          <p:nvPr/>
        </p:nvCxnSpPr>
        <p:spPr>
          <a:xfrm flipH="1">
            <a:off x="4580043" y="4714663"/>
            <a:ext cx="1514736" cy="666154"/>
          </a:xfrm>
          <a:prstGeom prst="line">
            <a:avLst/>
          </a:prstGeom>
          <a:noFill/>
          <a:ln w="254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5969171" y="2928321"/>
            <a:ext cx="1857699" cy="2479905"/>
          </a:xfrm>
          <a:prstGeom prst="line">
            <a:avLst/>
          </a:prstGeom>
          <a:noFill/>
          <a:ln w="254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4405502" y="3067636"/>
            <a:ext cx="1857699" cy="2479905"/>
          </a:xfrm>
          <a:prstGeom prst="line">
            <a:avLst/>
          </a:prstGeom>
          <a:noFill/>
          <a:ln w="254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642951" y="5433090"/>
            <a:ext cx="3241061" cy="0"/>
          </a:xfrm>
          <a:prstGeom prst="line">
            <a:avLst/>
          </a:prstGeom>
          <a:noFill/>
          <a:ln w="254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6214119" y="4718285"/>
            <a:ext cx="1619551" cy="712249"/>
          </a:xfrm>
          <a:prstGeom prst="line">
            <a:avLst/>
          </a:prstGeom>
          <a:noFill/>
          <a:ln w="254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9" name="矩形 7"/>
          <p:cNvSpPr>
            <a:spLocks noChangeArrowheads="1"/>
          </p:cNvSpPr>
          <p:nvPr/>
        </p:nvSpPr>
        <p:spPr bwMode="auto">
          <a:xfrm>
            <a:off x="5384886" y="2217122"/>
            <a:ext cx="26697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cs typeface="+mn-ea"/>
                <a:sym typeface="+mn-lt"/>
              </a:rPr>
              <a:t>案例库整理</a:t>
            </a:r>
          </a:p>
        </p:txBody>
      </p:sp>
      <p:sp>
        <p:nvSpPr>
          <p:cNvPr id="10" name="矩形 7"/>
          <p:cNvSpPr>
            <a:spLocks noChangeArrowheads="1"/>
          </p:cNvSpPr>
          <p:nvPr/>
        </p:nvSpPr>
        <p:spPr bwMode="auto">
          <a:xfrm>
            <a:off x="2514328" y="521337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cs typeface="+mn-ea"/>
                <a:sym typeface="+mn-lt"/>
              </a:rPr>
              <a:t>指南导则</a:t>
            </a:r>
          </a:p>
        </p:txBody>
      </p:sp>
      <p:sp>
        <p:nvSpPr>
          <p:cNvPr id="11" name="矩形 7"/>
          <p:cNvSpPr>
            <a:spLocks noChangeArrowheads="1"/>
          </p:cNvSpPr>
          <p:nvPr/>
        </p:nvSpPr>
        <p:spPr bwMode="auto">
          <a:xfrm>
            <a:off x="8237093" y="5199312"/>
            <a:ext cx="1385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cs typeface="+mn-ea"/>
                <a:sym typeface="+mn-lt"/>
              </a:rPr>
              <a:t>主张</a:t>
            </a:r>
            <a:r>
              <a:rPr kumimoji="0" lang="en-US" altLang="zh-CN" sz="2000" b="1" i="0" u="none" strike="noStrike" kern="0" cap="none" spc="0" normalizeH="0" baseline="0" noProof="0" dirty="0">
                <a:ln>
                  <a:noFill/>
                </a:ln>
                <a:solidFill>
                  <a:schemeClr val="bg1"/>
                </a:solidFill>
                <a:effectLst/>
                <a:uLnTx/>
                <a:uFillTx/>
                <a:cs typeface="+mn-ea"/>
                <a:sym typeface="+mn-lt"/>
              </a:rPr>
              <a:t>&amp;</a:t>
            </a:r>
            <a:r>
              <a:rPr kumimoji="0" lang="zh-CN" altLang="en-US" sz="2000" b="1" i="0" u="none" strike="noStrike" kern="0" cap="none" spc="0" normalizeH="0" baseline="0" noProof="0" dirty="0">
                <a:ln>
                  <a:noFill/>
                </a:ln>
                <a:solidFill>
                  <a:schemeClr val="bg1"/>
                </a:solidFill>
                <a:effectLst/>
                <a:uLnTx/>
                <a:uFillTx/>
                <a:cs typeface="+mn-ea"/>
                <a:sym typeface="+mn-lt"/>
              </a:rPr>
              <a:t>指标</a:t>
            </a:r>
          </a:p>
        </p:txBody>
      </p:sp>
      <p:grpSp>
        <p:nvGrpSpPr>
          <p:cNvPr id="16" name="组合 15"/>
          <p:cNvGrpSpPr/>
          <p:nvPr/>
        </p:nvGrpSpPr>
        <p:grpSpPr>
          <a:xfrm>
            <a:off x="5766870" y="2649434"/>
            <a:ext cx="810266" cy="810266"/>
            <a:chOff x="5766870" y="2649434"/>
            <a:chExt cx="810266" cy="810266"/>
          </a:xfrm>
          <a:solidFill>
            <a:schemeClr val="accent1">
              <a:lumMod val="75000"/>
            </a:schemeClr>
          </a:solidFill>
        </p:grpSpPr>
        <p:sp>
          <p:nvSpPr>
            <p:cNvPr id="17" name="椭圆 16"/>
            <p:cNvSpPr/>
            <p:nvPr/>
          </p:nvSpPr>
          <p:spPr>
            <a:xfrm>
              <a:off x="5766870" y="2649434"/>
              <a:ext cx="810266" cy="8102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8" name="矩形 17"/>
            <p:cNvSpPr/>
            <p:nvPr/>
          </p:nvSpPr>
          <p:spPr>
            <a:xfrm>
              <a:off x="5922799" y="2735879"/>
              <a:ext cx="487634"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chemeClr val="bg1"/>
                  </a:solidFill>
                  <a:effectLst/>
                  <a:uLnTx/>
                  <a:uFillTx/>
                  <a:cs typeface="+mn-ea"/>
                  <a:sym typeface="+mn-lt"/>
                </a:rPr>
                <a:t>A</a:t>
              </a:r>
              <a:endParaRPr kumimoji="0" lang="zh-CN" altLang="en-US" sz="3200" b="1" i="0" u="none" strike="noStrike" kern="0" cap="none" spc="0" normalizeH="0" baseline="0" noProof="0" dirty="0">
                <a:ln>
                  <a:noFill/>
                </a:ln>
                <a:solidFill>
                  <a:schemeClr val="bg1"/>
                </a:solidFill>
                <a:effectLst/>
                <a:uLnTx/>
                <a:uFillTx/>
                <a:cs typeface="+mn-ea"/>
                <a:sym typeface="+mn-lt"/>
              </a:endParaRPr>
            </a:p>
          </p:txBody>
        </p:sp>
      </p:grpSp>
      <p:grpSp>
        <p:nvGrpSpPr>
          <p:cNvPr id="19" name="组合 18"/>
          <p:cNvGrpSpPr/>
          <p:nvPr/>
        </p:nvGrpSpPr>
        <p:grpSpPr>
          <a:xfrm>
            <a:off x="7402397" y="5003093"/>
            <a:ext cx="810266" cy="810266"/>
            <a:chOff x="7402397" y="5003093"/>
            <a:chExt cx="810266" cy="810266"/>
          </a:xfrm>
          <a:solidFill>
            <a:schemeClr val="accent1">
              <a:lumMod val="75000"/>
            </a:schemeClr>
          </a:solidFill>
        </p:grpSpPr>
        <p:sp>
          <p:nvSpPr>
            <p:cNvPr id="20" name="椭圆 19"/>
            <p:cNvSpPr/>
            <p:nvPr/>
          </p:nvSpPr>
          <p:spPr>
            <a:xfrm>
              <a:off x="7402397" y="5003093"/>
              <a:ext cx="810266" cy="8102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1" name="矩形 20"/>
            <p:cNvSpPr/>
            <p:nvPr/>
          </p:nvSpPr>
          <p:spPr>
            <a:xfrm>
              <a:off x="7599653" y="5106980"/>
              <a:ext cx="423514"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chemeClr val="bg1"/>
                  </a:solidFill>
                  <a:effectLst/>
                  <a:uLnTx/>
                  <a:uFillTx/>
                  <a:cs typeface="+mn-ea"/>
                  <a:sym typeface="+mn-lt"/>
                </a:rPr>
                <a:t>B</a:t>
              </a:r>
              <a:endParaRPr kumimoji="0" lang="zh-CN" altLang="en-US" sz="3200" b="1" i="0" u="none" strike="noStrike" kern="0" cap="none" spc="0" normalizeH="0" baseline="0" noProof="0" dirty="0">
                <a:ln>
                  <a:noFill/>
                </a:ln>
                <a:solidFill>
                  <a:schemeClr val="bg1"/>
                </a:solidFill>
                <a:effectLst/>
                <a:uLnTx/>
                <a:uFillTx/>
                <a:cs typeface="+mn-ea"/>
                <a:sym typeface="+mn-lt"/>
              </a:endParaRPr>
            </a:p>
          </p:txBody>
        </p:sp>
      </p:grpSp>
      <p:grpSp>
        <p:nvGrpSpPr>
          <p:cNvPr id="22" name="组合 21"/>
          <p:cNvGrpSpPr/>
          <p:nvPr/>
        </p:nvGrpSpPr>
        <p:grpSpPr>
          <a:xfrm>
            <a:off x="4070096" y="5016162"/>
            <a:ext cx="810266" cy="810266"/>
            <a:chOff x="4070096" y="5016162"/>
            <a:chExt cx="810266" cy="810266"/>
          </a:xfrm>
          <a:solidFill>
            <a:schemeClr val="accent1">
              <a:lumMod val="75000"/>
            </a:schemeClr>
          </a:solidFill>
        </p:grpSpPr>
        <p:sp>
          <p:nvSpPr>
            <p:cNvPr id="23" name="椭圆 22"/>
            <p:cNvSpPr/>
            <p:nvPr/>
          </p:nvSpPr>
          <p:spPr>
            <a:xfrm>
              <a:off x="4070096" y="5016162"/>
              <a:ext cx="810266" cy="8102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4" name="矩形 23"/>
            <p:cNvSpPr/>
            <p:nvPr/>
          </p:nvSpPr>
          <p:spPr>
            <a:xfrm>
              <a:off x="4211286" y="5125077"/>
              <a:ext cx="505267" cy="58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200" b="1" i="0" u="none" strike="noStrike" kern="0" cap="none" spc="0" normalizeH="0" baseline="0" noProof="0" dirty="0">
                  <a:ln>
                    <a:noFill/>
                  </a:ln>
                  <a:solidFill>
                    <a:schemeClr val="bg1"/>
                  </a:solidFill>
                  <a:effectLst/>
                  <a:uLnTx/>
                  <a:uFillTx/>
                  <a:cs typeface="+mn-ea"/>
                  <a:sym typeface="+mn-lt"/>
                </a:rPr>
                <a:t>C</a:t>
              </a:r>
              <a:endParaRPr kumimoji="0" lang="zh-CN" altLang="en-US" sz="3200" b="1" i="0" u="none" strike="noStrike" kern="0" cap="none" spc="0" normalizeH="0" baseline="0" noProof="0" dirty="0">
                <a:ln>
                  <a:noFill/>
                </a:ln>
                <a:solidFill>
                  <a:schemeClr val="bg1"/>
                </a:solidFill>
                <a:effectLst/>
                <a:uLnTx/>
                <a:uFillTx/>
                <a:cs typeface="+mn-ea"/>
                <a:sym typeface="+mn-lt"/>
              </a:endParaRPr>
            </a:p>
          </p:txBody>
        </p:sp>
      </p:grpSp>
      <p:sp>
        <p:nvSpPr>
          <p:cNvPr id="26" name="椭圆 25"/>
          <p:cNvSpPr/>
          <p:nvPr/>
        </p:nvSpPr>
        <p:spPr>
          <a:xfrm>
            <a:off x="5932231" y="4435851"/>
            <a:ext cx="488440" cy="4884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5"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bg1"/>
                </a:solidFill>
              </a:rPr>
              <a:t>01</a:t>
            </a:r>
            <a:endParaRPr lang="zh-CN" altLang="en-US" dirty="0">
              <a:solidFill>
                <a:schemeClr val="bg1"/>
              </a:solidFill>
            </a:endParaRPr>
          </a:p>
        </p:txBody>
      </p:sp>
      <p:pic>
        <p:nvPicPr>
          <p:cNvPr id="12" name="图片 11">
            <a:extLst>
              <a:ext uri="{FF2B5EF4-FFF2-40B4-BE49-F238E27FC236}">
                <a16:creationId xmlns:a16="http://schemas.microsoft.com/office/drawing/2014/main" id="{05FCC88D-26AB-4CD8-9219-48E8BB75B18E}"/>
              </a:ext>
            </a:extLst>
          </p:cNvPr>
          <p:cNvPicPr>
            <a:picLocks noChangeAspect="1"/>
          </p:cNvPicPr>
          <p:nvPr/>
        </p:nvPicPr>
        <p:blipFill>
          <a:blip r:embed="rId3"/>
          <a:stretch>
            <a:fillRect/>
          </a:stretch>
        </p:blipFill>
        <p:spPr>
          <a:xfrm>
            <a:off x="6815510" y="2267580"/>
            <a:ext cx="299193" cy="299193"/>
          </a:xfrm>
          <a:prstGeom prst="rect">
            <a:avLst/>
          </a:prstGeom>
        </p:spPr>
      </p:pic>
      <p:pic>
        <p:nvPicPr>
          <p:cNvPr id="32" name="图片 31">
            <a:extLst>
              <a:ext uri="{FF2B5EF4-FFF2-40B4-BE49-F238E27FC236}">
                <a16:creationId xmlns:a16="http://schemas.microsoft.com/office/drawing/2014/main" id="{FABA8081-E91B-470F-BF34-E8E93EA0F47A}"/>
              </a:ext>
            </a:extLst>
          </p:cNvPr>
          <p:cNvPicPr>
            <a:picLocks noChangeAspect="1"/>
          </p:cNvPicPr>
          <p:nvPr/>
        </p:nvPicPr>
        <p:blipFill>
          <a:blip r:embed="rId3"/>
          <a:stretch>
            <a:fillRect/>
          </a:stretch>
        </p:blipFill>
        <p:spPr>
          <a:xfrm>
            <a:off x="9616238" y="5231220"/>
            <a:ext cx="299193" cy="299193"/>
          </a:xfrm>
          <a:prstGeom prst="rect">
            <a:avLst/>
          </a:prstGeom>
        </p:spPr>
      </p:pic>
      <p:pic>
        <p:nvPicPr>
          <p:cNvPr id="33" name="图片 32">
            <a:extLst>
              <a:ext uri="{FF2B5EF4-FFF2-40B4-BE49-F238E27FC236}">
                <a16:creationId xmlns:a16="http://schemas.microsoft.com/office/drawing/2014/main" id="{DBF451FB-7596-4881-BE1A-73DB92053344}"/>
              </a:ext>
            </a:extLst>
          </p:cNvPr>
          <p:cNvPicPr>
            <a:picLocks noChangeAspect="1"/>
          </p:cNvPicPr>
          <p:nvPr/>
        </p:nvPicPr>
        <p:blipFill>
          <a:blip r:embed="rId3"/>
          <a:stretch>
            <a:fillRect/>
          </a:stretch>
        </p:blipFill>
        <p:spPr>
          <a:xfrm>
            <a:off x="3703425" y="5266957"/>
            <a:ext cx="299193" cy="299193"/>
          </a:xfrm>
          <a:prstGeom prst="rect">
            <a:avLst/>
          </a:prstGeom>
        </p:spPr>
      </p:pic>
    </p:spTree>
    <p:extLst>
      <p:ext uri="{BB962C8B-B14F-4D97-AF65-F5344CB8AC3E}">
        <p14:creationId xmlns:p14="http://schemas.microsoft.com/office/powerpoint/2010/main" val="274434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27BAB4F-254E-460B-A4A1-9A68B6F1D8F5}"/>
              </a:ext>
            </a:extLst>
          </p:cNvPr>
          <p:cNvPicPr>
            <a:picLocks noChangeAspect="1"/>
          </p:cNvPicPr>
          <p:nvPr/>
        </p:nvPicPr>
        <p:blipFill rotWithShape="1">
          <a:blip r:embed="rId3"/>
          <a:srcRect t="4763"/>
          <a:stretch/>
        </p:blipFill>
        <p:spPr>
          <a:xfrm>
            <a:off x="2851965" y="1"/>
            <a:ext cx="9340036" cy="6858000"/>
          </a:xfrm>
          <a:prstGeom prst="rect">
            <a:avLst/>
          </a:prstGeom>
        </p:spPr>
      </p:pic>
      <p:sp>
        <p:nvSpPr>
          <p:cNvPr id="2" name="文本占位符 1"/>
          <p:cNvSpPr>
            <a:spLocks noGrp="1"/>
          </p:cNvSpPr>
          <p:nvPr>
            <p:ph type="body" sz="quarter" idx="20"/>
          </p:nvPr>
        </p:nvSpPr>
        <p:spPr>
          <a:xfrm>
            <a:off x="591127" y="601552"/>
            <a:ext cx="5088776" cy="584775"/>
          </a:xfrm>
        </p:spPr>
        <p:txBody>
          <a:bodyPr/>
          <a:lstStyle/>
          <a:p>
            <a:r>
              <a:rPr lang="zh-CN" altLang="en-US" sz="2000" dirty="0">
                <a:solidFill>
                  <a:schemeClr val="bg2">
                    <a:lumMod val="50000"/>
                  </a:schemeClr>
                </a:solidFill>
              </a:rPr>
              <a:t>阶段总结：案例库整理</a:t>
            </a:r>
            <a:r>
              <a:rPr lang="en-US" altLang="zh-CN" sz="2000" dirty="0">
                <a:solidFill>
                  <a:schemeClr val="bg2">
                    <a:lumMod val="50000"/>
                  </a:schemeClr>
                </a:solidFill>
              </a:rPr>
              <a:t>-</a:t>
            </a:r>
            <a:r>
              <a:rPr lang="zh-CN" altLang="en-US" dirty="0">
                <a:solidFill>
                  <a:schemeClr val="tx2">
                    <a:lumMod val="75000"/>
                    <a:lumOff val="25000"/>
                  </a:schemeClr>
                </a:solidFill>
              </a:rPr>
              <a:t>国内案例</a:t>
            </a:r>
          </a:p>
        </p:txBody>
      </p:sp>
      <p:sp>
        <p:nvSpPr>
          <p:cNvPr id="71" name="文本占位符 1"/>
          <p:cNvSpPr txBox="1">
            <a:spLocks/>
          </p:cNvSpPr>
          <p:nvPr/>
        </p:nvSpPr>
        <p:spPr>
          <a:xfrm>
            <a:off x="758868" y="0"/>
            <a:ext cx="669882" cy="584775"/>
          </a:xfrm>
          <a:prstGeom prst="rect">
            <a:avLst/>
          </a:prstGeom>
        </p:spPr>
        <p:txBody>
          <a:bodyPr wrap="square">
            <a:spAutoFit/>
          </a:bodyPr>
          <a:lstStyle>
            <a:lvl1pPr marL="0" indent="0" algn="l" defTabSz="914400" rtl="0" eaLnBrk="1" latinLnBrk="0" hangingPunct="1">
              <a:lnSpc>
                <a:spcPct val="100000"/>
              </a:lnSpc>
              <a:spcBef>
                <a:spcPts val="0"/>
              </a:spcBef>
              <a:buFont typeface="Arial" panose="020B0604020202020204" pitchFamily="34" charset="0"/>
              <a:buNone/>
              <a:defRPr sz="32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01</a:t>
            </a:r>
            <a:endParaRPr lang="zh-CN" altLang="en-US" dirty="0"/>
          </a:p>
        </p:txBody>
      </p:sp>
      <p:sp>
        <p:nvSpPr>
          <p:cNvPr id="53" name="矩形 4">
            <a:extLst>
              <a:ext uri="{FF2B5EF4-FFF2-40B4-BE49-F238E27FC236}">
                <a16:creationId xmlns:a16="http://schemas.microsoft.com/office/drawing/2014/main" id="{551E6BF1-0C7E-4884-AEC7-37642F053407}"/>
              </a:ext>
            </a:extLst>
          </p:cNvPr>
          <p:cNvSpPr>
            <a:spLocks noChangeArrowheads="1"/>
          </p:cNvSpPr>
          <p:nvPr/>
        </p:nvSpPr>
        <p:spPr bwMode="auto">
          <a:xfrm>
            <a:off x="284301" y="5056446"/>
            <a:ext cx="1534974" cy="1534973"/>
          </a:xfrm>
          <a:prstGeom prst="rect">
            <a:avLst/>
          </a:prstGeom>
          <a:solidFill>
            <a:schemeClr val="tx1">
              <a:lumMod val="50000"/>
              <a:lumOff val="50000"/>
            </a:schemeClr>
          </a:solidFill>
          <a:ln w="38100">
            <a:no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chemeClr val="bg1"/>
                </a:solidFill>
                <a:latin typeface="微软雅黑" panose="020B0503020204020204" pitchFamily="34" charset="-122"/>
                <a:ea typeface="微软雅黑" panose="020B0503020204020204" pitchFamily="34" charset="-122"/>
              </a:rPr>
              <a:t>国内共计</a:t>
            </a:r>
            <a:endParaRPr lang="en-US" altLang="zh-CN" b="1" dirty="0">
              <a:solidFill>
                <a:schemeClr val="bg1"/>
              </a:solidFill>
              <a:latin typeface="微软雅黑" panose="020B0503020204020204" pitchFamily="34" charset="-122"/>
              <a:ea typeface="微软雅黑" panose="020B0503020204020204" pitchFamily="34" charset="-122"/>
            </a:endParaRPr>
          </a:p>
          <a:p>
            <a:r>
              <a:rPr lang="en-US" altLang="zh-CN" sz="2800" b="1" dirty="0">
                <a:solidFill>
                  <a:schemeClr val="bg1"/>
                </a:solidFill>
                <a:latin typeface="微软雅黑" panose="020B0503020204020204" pitchFamily="34" charset="-122"/>
                <a:ea typeface="微软雅黑" panose="020B0503020204020204" pitchFamily="34" charset="-122"/>
              </a:rPr>
              <a:t>38</a:t>
            </a:r>
            <a:r>
              <a:rPr lang="zh-CN" altLang="en-US" sz="2800" b="1" dirty="0">
                <a:solidFill>
                  <a:schemeClr val="bg1"/>
                </a:solidFill>
                <a:latin typeface="微软雅黑" panose="020B0503020204020204" pitchFamily="34" charset="-122"/>
                <a:ea typeface="微软雅黑" panose="020B0503020204020204" pitchFamily="34" charset="-122"/>
              </a:rPr>
              <a:t>个</a:t>
            </a:r>
          </a:p>
        </p:txBody>
      </p:sp>
    </p:spTree>
    <p:extLst>
      <p:ext uri="{BB962C8B-B14F-4D97-AF65-F5344CB8AC3E}">
        <p14:creationId xmlns:p14="http://schemas.microsoft.com/office/powerpoint/2010/main" val="212988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000000"/>
      </a:dk2>
      <a:lt2>
        <a:srgbClr val="FFFFFF"/>
      </a:lt2>
      <a:accent1>
        <a:srgbClr val="12C869"/>
      </a:accent1>
      <a:accent2>
        <a:srgbClr val="323F4F"/>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1528</TotalTime>
  <Words>1227</Words>
  <Application>Microsoft Office PowerPoint</Application>
  <PresentationFormat>宽屏</PresentationFormat>
  <Paragraphs>321</Paragraphs>
  <Slides>43</Slides>
  <Notes>28</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43</vt:i4>
      </vt:variant>
    </vt:vector>
  </HeadingPairs>
  <TitlesOfParts>
    <vt:vector size="50" baseType="lpstr">
      <vt:lpstr>微软雅黑</vt:lpstr>
      <vt:lpstr>Arial</vt:lpstr>
      <vt:lpstr>Calibri</vt:lpstr>
      <vt:lpstr>Century Gothic</vt:lpstr>
      <vt:lpstr>Segoe UI Light</vt:lpstr>
      <vt:lpstr>Office 主题</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seuxwj@outlook.com</cp:lastModifiedBy>
  <cp:revision>189</cp:revision>
  <dcterms:created xsi:type="dcterms:W3CDTF">2015-08-18T02:51:41Z</dcterms:created>
  <dcterms:modified xsi:type="dcterms:W3CDTF">2020-05-05T19:22:56Z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2017-12-21T08:49:47.1352205Z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